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Lst>
  <p:sldSz cy="5143500" cx="9144000"/>
  <p:notesSz cx="6858000" cy="9144000"/>
  <p:embeddedFontLst>
    <p:embeddedFont>
      <p:font typeface="Poppins"/>
      <p:regular r:id="rId133"/>
      <p:bold r:id="rId134"/>
      <p:italic r:id="rId135"/>
      <p:boldItalic r:id="rId136"/>
    </p:embeddedFont>
    <p:embeddedFont>
      <p:font typeface="Helvetica Neue"/>
      <p:regular r:id="rId137"/>
      <p:bold r:id="rId138"/>
      <p:italic r:id="rId139"/>
      <p:boldItalic r:id="rId140"/>
    </p:embeddedFont>
    <p:embeddedFont>
      <p:font typeface="Helvetica Neue Light"/>
      <p:regular r:id="rId141"/>
      <p:bold r:id="rId142"/>
      <p:italic r:id="rId143"/>
      <p:boldItalic r:id="rId144"/>
    </p:embeddedFont>
    <p:embeddedFont>
      <p:font typeface="Barlow"/>
      <p:regular r:id="rId145"/>
      <p:bold r:id="rId146"/>
      <p:italic r:id="rId147"/>
      <p:boldItalic r:id="rId148"/>
    </p:embeddedFont>
    <p:embeddedFont>
      <p:font typeface="Open Sans Light"/>
      <p:regular r:id="rId149"/>
      <p:bold r:id="rId150"/>
      <p:italic r:id="rId151"/>
      <p:boldItalic r:id="rId152"/>
    </p:embeddedFont>
    <p:embeddedFont>
      <p:font typeface="Open Sans"/>
      <p:regular r:id="rId153"/>
      <p:bold r:id="rId154"/>
      <p:italic r:id="rId155"/>
      <p:boldItalic r:id="rId1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Reka Timea Zemplen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font" Target="fonts/OpenSansLight-bold.fntdata"/><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font" Target="fonts/OpenSansLight-regular.fntdata"/><Relationship Id="rId4" Type="http://schemas.openxmlformats.org/officeDocument/2006/relationships/commentAuthors" Target="commentAuthors.xml"/><Relationship Id="rId148" Type="http://schemas.openxmlformats.org/officeDocument/2006/relationships/font" Target="fonts/Barlow-boldItalic.fntdata"/><Relationship Id="rId9" Type="http://schemas.openxmlformats.org/officeDocument/2006/relationships/slide" Target="slides/slide3.xml"/><Relationship Id="rId143" Type="http://schemas.openxmlformats.org/officeDocument/2006/relationships/font" Target="fonts/HelveticaNeueLight-italic.fntdata"/><Relationship Id="rId142" Type="http://schemas.openxmlformats.org/officeDocument/2006/relationships/font" Target="fonts/HelveticaNeueLight-bold.fntdata"/><Relationship Id="rId141" Type="http://schemas.openxmlformats.org/officeDocument/2006/relationships/font" Target="fonts/HelveticaNeueLight-regular.fntdata"/><Relationship Id="rId140" Type="http://schemas.openxmlformats.org/officeDocument/2006/relationships/font" Target="fonts/HelveticaNeue-boldItalic.fntdata"/><Relationship Id="rId5" Type="http://schemas.openxmlformats.org/officeDocument/2006/relationships/slideMaster" Target="slideMasters/slideMaster1.xml"/><Relationship Id="rId147" Type="http://schemas.openxmlformats.org/officeDocument/2006/relationships/font" Target="fonts/Barlow-italic.fntdata"/><Relationship Id="rId6" Type="http://schemas.openxmlformats.org/officeDocument/2006/relationships/notesMaster" Target="notesMasters/notesMaster1.xml"/><Relationship Id="rId146" Type="http://schemas.openxmlformats.org/officeDocument/2006/relationships/font" Target="fonts/Barlow-bold.fntdata"/><Relationship Id="rId7" Type="http://schemas.openxmlformats.org/officeDocument/2006/relationships/slide" Target="slides/slide1.xml"/><Relationship Id="rId145" Type="http://schemas.openxmlformats.org/officeDocument/2006/relationships/font" Target="fonts/Barlow-regular.fntdata"/><Relationship Id="rId8" Type="http://schemas.openxmlformats.org/officeDocument/2006/relationships/slide" Target="slides/slide2.xml"/><Relationship Id="rId144" Type="http://schemas.openxmlformats.org/officeDocument/2006/relationships/font" Target="fonts/HelveticaNeueLight-boldItalic.fntdata"/><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font" Target="fonts/HelveticaNeue-italic.fntdata"/><Relationship Id="rId138" Type="http://schemas.openxmlformats.org/officeDocument/2006/relationships/font" Target="fonts/HelveticaNeue-bold.fntdata"/><Relationship Id="rId137" Type="http://schemas.openxmlformats.org/officeDocument/2006/relationships/font" Target="fonts/HelveticaNeue-regular.fntdata"/><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font" Target="fonts/Poppins-boldItalic.fntdata"/><Relationship Id="rId135" Type="http://schemas.openxmlformats.org/officeDocument/2006/relationships/font" Target="fonts/Poppins-italic.fntdata"/><Relationship Id="rId134" Type="http://schemas.openxmlformats.org/officeDocument/2006/relationships/font" Target="fonts/Poppins-bold.fntdata"/><Relationship Id="rId133" Type="http://schemas.openxmlformats.org/officeDocument/2006/relationships/font" Target="fonts/Poppins-regular.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154" Type="http://schemas.openxmlformats.org/officeDocument/2006/relationships/font" Target="fonts/OpenSans-bold.fntdata"/><Relationship Id="rId58" Type="http://schemas.openxmlformats.org/officeDocument/2006/relationships/slide" Target="slides/slide52.xml"/><Relationship Id="rId153" Type="http://schemas.openxmlformats.org/officeDocument/2006/relationships/font" Target="fonts/OpenSans-regular.fntdata"/><Relationship Id="rId152" Type="http://schemas.openxmlformats.org/officeDocument/2006/relationships/font" Target="fonts/OpenSansLight-boldItalic.fntdata"/><Relationship Id="rId151" Type="http://schemas.openxmlformats.org/officeDocument/2006/relationships/font" Target="fonts/OpenSansLight-italic.fntdata"/><Relationship Id="rId156" Type="http://schemas.openxmlformats.org/officeDocument/2006/relationships/font" Target="fonts/OpenSans-boldItalic.fntdata"/><Relationship Id="rId155" Type="http://schemas.openxmlformats.org/officeDocument/2006/relationships/font" Target="fonts/OpenSans-italic.fntdata"/></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4-27T02:37:05.032">
    <p:pos x="101" y="93"/>
    <p:text>We need another pair, no?</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08fca4174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08fca4174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25d26e08d3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25d26e08d3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5" name="Shape 2195"/>
        <p:cNvGrpSpPr/>
        <p:nvPr/>
      </p:nvGrpSpPr>
      <p:grpSpPr>
        <a:xfrm>
          <a:off x="0" y="0"/>
          <a:ext cx="0" cy="0"/>
          <a:chOff x="0" y="0"/>
          <a:chExt cx="0" cy="0"/>
        </a:xfrm>
      </p:grpSpPr>
      <p:sp>
        <p:nvSpPr>
          <p:cNvPr id="2196" name="Google Shape;2196;g11fbfee9b4e_0_1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7" name="Google Shape;2197;g11fbfee9b4e_0_1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3" name="Shape 2213"/>
        <p:cNvGrpSpPr/>
        <p:nvPr/>
      </p:nvGrpSpPr>
      <p:grpSpPr>
        <a:xfrm>
          <a:off x="0" y="0"/>
          <a:ext cx="0" cy="0"/>
          <a:chOff x="0" y="0"/>
          <a:chExt cx="0" cy="0"/>
        </a:xfrm>
      </p:grpSpPr>
      <p:sp>
        <p:nvSpPr>
          <p:cNvPr id="2214" name="Google Shape;2214;g10d74598d26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5" name="Google Shape;2215;g10d74598d26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0" name="Shape 2240"/>
        <p:cNvGrpSpPr/>
        <p:nvPr/>
      </p:nvGrpSpPr>
      <p:grpSpPr>
        <a:xfrm>
          <a:off x="0" y="0"/>
          <a:ext cx="0" cy="0"/>
          <a:chOff x="0" y="0"/>
          <a:chExt cx="0" cy="0"/>
        </a:xfrm>
      </p:grpSpPr>
      <p:sp>
        <p:nvSpPr>
          <p:cNvPr id="2241" name="Google Shape;2241;g10f0b3b115d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2" name="Google Shape;2242;g10f0b3b115d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0" name="Shape 2260"/>
        <p:cNvGrpSpPr/>
        <p:nvPr/>
      </p:nvGrpSpPr>
      <p:grpSpPr>
        <a:xfrm>
          <a:off x="0" y="0"/>
          <a:ext cx="0" cy="0"/>
          <a:chOff x="0" y="0"/>
          <a:chExt cx="0" cy="0"/>
        </a:xfrm>
      </p:grpSpPr>
      <p:sp>
        <p:nvSpPr>
          <p:cNvPr id="2261" name="Google Shape;2261;g10f0b3b115d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2" name="Google Shape;2262;g10f0b3b115d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2" name="Shape 2272"/>
        <p:cNvGrpSpPr/>
        <p:nvPr/>
      </p:nvGrpSpPr>
      <p:grpSpPr>
        <a:xfrm>
          <a:off x="0" y="0"/>
          <a:ext cx="0" cy="0"/>
          <a:chOff x="0" y="0"/>
          <a:chExt cx="0" cy="0"/>
        </a:xfrm>
      </p:grpSpPr>
      <p:sp>
        <p:nvSpPr>
          <p:cNvPr id="2273" name="Google Shape;2273;g11fbfee9b4e_0_1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4" name="Google Shape;2274;g11fbfee9b4e_0_1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8" name="Shape 2288"/>
        <p:cNvGrpSpPr/>
        <p:nvPr/>
      </p:nvGrpSpPr>
      <p:grpSpPr>
        <a:xfrm>
          <a:off x="0" y="0"/>
          <a:ext cx="0" cy="0"/>
          <a:chOff x="0" y="0"/>
          <a:chExt cx="0" cy="0"/>
        </a:xfrm>
      </p:grpSpPr>
      <p:sp>
        <p:nvSpPr>
          <p:cNvPr id="2289" name="Google Shape;2289;g10f0b3b115d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0" name="Google Shape;2290;g10f0b3b115d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8" name="Shape 2298"/>
        <p:cNvGrpSpPr/>
        <p:nvPr/>
      </p:nvGrpSpPr>
      <p:grpSpPr>
        <a:xfrm>
          <a:off x="0" y="0"/>
          <a:ext cx="0" cy="0"/>
          <a:chOff x="0" y="0"/>
          <a:chExt cx="0" cy="0"/>
        </a:xfrm>
      </p:grpSpPr>
      <p:sp>
        <p:nvSpPr>
          <p:cNvPr id="2299" name="Google Shape;2299;g10f0b3b115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0" name="Google Shape;2300;g10f0b3b115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4" name="Shape 2304"/>
        <p:cNvGrpSpPr/>
        <p:nvPr/>
      </p:nvGrpSpPr>
      <p:grpSpPr>
        <a:xfrm>
          <a:off x="0" y="0"/>
          <a:ext cx="0" cy="0"/>
          <a:chOff x="0" y="0"/>
          <a:chExt cx="0" cy="0"/>
        </a:xfrm>
      </p:grpSpPr>
      <p:sp>
        <p:nvSpPr>
          <p:cNvPr id="2305" name="Google Shape;2305;g11fbfee9b4e_0_1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6" name="Google Shape;2306;g11fbfee9b4e_0_1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9" name="Shape 2329"/>
        <p:cNvGrpSpPr/>
        <p:nvPr/>
      </p:nvGrpSpPr>
      <p:grpSpPr>
        <a:xfrm>
          <a:off x="0" y="0"/>
          <a:ext cx="0" cy="0"/>
          <a:chOff x="0" y="0"/>
          <a:chExt cx="0" cy="0"/>
        </a:xfrm>
      </p:grpSpPr>
      <p:sp>
        <p:nvSpPr>
          <p:cNvPr id="2330" name="Google Shape;2330;g10d74598d26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1" name="Google Shape;2331;g10d74598d26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4" name="Shape 2374"/>
        <p:cNvGrpSpPr/>
        <p:nvPr/>
      </p:nvGrpSpPr>
      <p:grpSpPr>
        <a:xfrm>
          <a:off x="0" y="0"/>
          <a:ext cx="0" cy="0"/>
          <a:chOff x="0" y="0"/>
          <a:chExt cx="0" cy="0"/>
        </a:xfrm>
      </p:grpSpPr>
      <p:sp>
        <p:nvSpPr>
          <p:cNvPr id="2375" name="Google Shape;2375;g11fbfee9b4e_0_1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6" name="Google Shape;2376;g11fbfee9b4e_0_1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226f05c16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226f05c16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2" name="Shape 2402"/>
        <p:cNvGrpSpPr/>
        <p:nvPr/>
      </p:nvGrpSpPr>
      <p:grpSpPr>
        <a:xfrm>
          <a:off x="0" y="0"/>
          <a:ext cx="0" cy="0"/>
          <a:chOff x="0" y="0"/>
          <a:chExt cx="0" cy="0"/>
        </a:xfrm>
      </p:grpSpPr>
      <p:sp>
        <p:nvSpPr>
          <p:cNvPr id="2403" name="Google Shape;2403;g10d74598d26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4" name="Google Shape;2404;g10d74598d26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5" name="Shape 2425"/>
        <p:cNvGrpSpPr/>
        <p:nvPr/>
      </p:nvGrpSpPr>
      <p:grpSpPr>
        <a:xfrm>
          <a:off x="0" y="0"/>
          <a:ext cx="0" cy="0"/>
          <a:chOff x="0" y="0"/>
          <a:chExt cx="0" cy="0"/>
        </a:xfrm>
      </p:grpSpPr>
      <p:sp>
        <p:nvSpPr>
          <p:cNvPr id="2426" name="Google Shape;2426;g11fbfee9b4e_0_1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7" name="Google Shape;2427;g11fbfee9b4e_0_1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3" name="Shape 2453"/>
        <p:cNvGrpSpPr/>
        <p:nvPr/>
      </p:nvGrpSpPr>
      <p:grpSpPr>
        <a:xfrm>
          <a:off x="0" y="0"/>
          <a:ext cx="0" cy="0"/>
          <a:chOff x="0" y="0"/>
          <a:chExt cx="0" cy="0"/>
        </a:xfrm>
      </p:grpSpPr>
      <p:sp>
        <p:nvSpPr>
          <p:cNvPr id="2454" name="Google Shape;2454;g10f379e0700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5" name="Google Shape;2455;g10f379e0700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6" name="Shape 2476"/>
        <p:cNvGrpSpPr/>
        <p:nvPr/>
      </p:nvGrpSpPr>
      <p:grpSpPr>
        <a:xfrm>
          <a:off x="0" y="0"/>
          <a:ext cx="0" cy="0"/>
          <a:chOff x="0" y="0"/>
          <a:chExt cx="0" cy="0"/>
        </a:xfrm>
      </p:grpSpPr>
      <p:sp>
        <p:nvSpPr>
          <p:cNvPr id="2477" name="Google Shape;2477;g11fbfee9b4e_0_1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8" name="Google Shape;2478;g11fbfee9b4e_0_1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0" name="Shape 2510"/>
        <p:cNvGrpSpPr/>
        <p:nvPr/>
      </p:nvGrpSpPr>
      <p:grpSpPr>
        <a:xfrm>
          <a:off x="0" y="0"/>
          <a:ext cx="0" cy="0"/>
          <a:chOff x="0" y="0"/>
          <a:chExt cx="0" cy="0"/>
        </a:xfrm>
      </p:grpSpPr>
      <p:sp>
        <p:nvSpPr>
          <p:cNvPr id="2511" name="Google Shape;2511;g10d74598d26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2" name="Google Shape;2512;g10d74598d26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3" name="Shape 2533"/>
        <p:cNvGrpSpPr/>
        <p:nvPr/>
      </p:nvGrpSpPr>
      <p:grpSpPr>
        <a:xfrm>
          <a:off x="0" y="0"/>
          <a:ext cx="0" cy="0"/>
          <a:chOff x="0" y="0"/>
          <a:chExt cx="0" cy="0"/>
        </a:xfrm>
      </p:grpSpPr>
      <p:sp>
        <p:nvSpPr>
          <p:cNvPr id="2534" name="Google Shape;2534;g11fbfee9b4e_0_1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5" name="Google Shape;2535;g11fbfee9b4e_0_1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4" name="Shape 2554"/>
        <p:cNvGrpSpPr/>
        <p:nvPr/>
      </p:nvGrpSpPr>
      <p:grpSpPr>
        <a:xfrm>
          <a:off x="0" y="0"/>
          <a:ext cx="0" cy="0"/>
          <a:chOff x="0" y="0"/>
          <a:chExt cx="0" cy="0"/>
        </a:xfrm>
      </p:grpSpPr>
      <p:sp>
        <p:nvSpPr>
          <p:cNvPr id="2555" name="Google Shape;2555;g10f0b3b115d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6" name="Google Shape;2556;g10f0b3b115d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1" name="Shape 2581"/>
        <p:cNvGrpSpPr/>
        <p:nvPr/>
      </p:nvGrpSpPr>
      <p:grpSpPr>
        <a:xfrm>
          <a:off x="0" y="0"/>
          <a:ext cx="0" cy="0"/>
          <a:chOff x="0" y="0"/>
          <a:chExt cx="0" cy="0"/>
        </a:xfrm>
      </p:grpSpPr>
      <p:sp>
        <p:nvSpPr>
          <p:cNvPr id="2582" name="Google Shape;2582;g10f0b3b115d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3" name="Google Shape;2583;g10f0b3b115d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8" name="Shape 2608"/>
        <p:cNvGrpSpPr/>
        <p:nvPr/>
      </p:nvGrpSpPr>
      <p:grpSpPr>
        <a:xfrm>
          <a:off x="0" y="0"/>
          <a:ext cx="0" cy="0"/>
          <a:chOff x="0" y="0"/>
          <a:chExt cx="0" cy="0"/>
        </a:xfrm>
      </p:grpSpPr>
      <p:sp>
        <p:nvSpPr>
          <p:cNvPr id="2609" name="Google Shape;2609;g11fbfee9b4e_0_1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0" name="Google Shape;2610;g11fbfee9b4e_0_1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5" name="Shape 2625"/>
        <p:cNvGrpSpPr/>
        <p:nvPr/>
      </p:nvGrpSpPr>
      <p:grpSpPr>
        <a:xfrm>
          <a:off x="0" y="0"/>
          <a:ext cx="0" cy="0"/>
          <a:chOff x="0" y="0"/>
          <a:chExt cx="0" cy="0"/>
        </a:xfrm>
      </p:grpSpPr>
      <p:sp>
        <p:nvSpPr>
          <p:cNvPr id="2626" name="Google Shape;2626;g10f0b3b115d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7" name="Google Shape;2627;g10f0b3b115d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2514e8fbdf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2514e8fbdf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0" name="Shape 2640"/>
        <p:cNvGrpSpPr/>
        <p:nvPr/>
      </p:nvGrpSpPr>
      <p:grpSpPr>
        <a:xfrm>
          <a:off x="0" y="0"/>
          <a:ext cx="0" cy="0"/>
          <a:chOff x="0" y="0"/>
          <a:chExt cx="0" cy="0"/>
        </a:xfrm>
      </p:grpSpPr>
      <p:sp>
        <p:nvSpPr>
          <p:cNvPr id="2641" name="Google Shape;2641;g11fbfee9b4e_0_1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2" name="Google Shape;2642;g11fbfee9b4e_0_1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7" name="Shape 2657"/>
        <p:cNvGrpSpPr/>
        <p:nvPr/>
      </p:nvGrpSpPr>
      <p:grpSpPr>
        <a:xfrm>
          <a:off x="0" y="0"/>
          <a:ext cx="0" cy="0"/>
          <a:chOff x="0" y="0"/>
          <a:chExt cx="0" cy="0"/>
        </a:xfrm>
      </p:grpSpPr>
      <p:sp>
        <p:nvSpPr>
          <p:cNvPr id="2658" name="Google Shape;2658;g10f0b3b115d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9" name="Google Shape;2659;g10f0b3b115d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0" name="Shape 2670"/>
        <p:cNvGrpSpPr/>
        <p:nvPr/>
      </p:nvGrpSpPr>
      <p:grpSpPr>
        <a:xfrm>
          <a:off x="0" y="0"/>
          <a:ext cx="0" cy="0"/>
          <a:chOff x="0" y="0"/>
          <a:chExt cx="0" cy="0"/>
        </a:xfrm>
      </p:grpSpPr>
      <p:sp>
        <p:nvSpPr>
          <p:cNvPr id="2671" name="Google Shape;2671;g1104512c60d_3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2" name="Google Shape;2672;g1104512c60d_3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6" name="Shape 2676"/>
        <p:cNvGrpSpPr/>
        <p:nvPr/>
      </p:nvGrpSpPr>
      <p:grpSpPr>
        <a:xfrm>
          <a:off x="0" y="0"/>
          <a:ext cx="0" cy="0"/>
          <a:chOff x="0" y="0"/>
          <a:chExt cx="0" cy="0"/>
        </a:xfrm>
      </p:grpSpPr>
      <p:sp>
        <p:nvSpPr>
          <p:cNvPr id="2677" name="Google Shape;2677;g11076f12e9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8" name="Google Shape;2678;g11076f12e9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3" name="Shape 2703"/>
        <p:cNvGrpSpPr/>
        <p:nvPr/>
      </p:nvGrpSpPr>
      <p:grpSpPr>
        <a:xfrm>
          <a:off x="0" y="0"/>
          <a:ext cx="0" cy="0"/>
          <a:chOff x="0" y="0"/>
          <a:chExt cx="0" cy="0"/>
        </a:xfrm>
      </p:grpSpPr>
      <p:sp>
        <p:nvSpPr>
          <p:cNvPr id="2704" name="Google Shape;2704;g10f0b3b115d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5" name="Google Shape;2705;g10f0b3b115d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7" name="Shape 2717"/>
        <p:cNvGrpSpPr/>
        <p:nvPr/>
      </p:nvGrpSpPr>
      <p:grpSpPr>
        <a:xfrm>
          <a:off x="0" y="0"/>
          <a:ext cx="0" cy="0"/>
          <a:chOff x="0" y="0"/>
          <a:chExt cx="0" cy="0"/>
        </a:xfrm>
      </p:grpSpPr>
      <p:sp>
        <p:nvSpPr>
          <p:cNvPr id="2718" name="Google Shape;2718;g10f0b3b115d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9" name="Google Shape;2719;g10f0b3b115d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2" name="Shape 2732"/>
        <p:cNvGrpSpPr/>
        <p:nvPr/>
      </p:nvGrpSpPr>
      <p:grpSpPr>
        <a:xfrm>
          <a:off x="0" y="0"/>
          <a:ext cx="0" cy="0"/>
          <a:chOff x="0" y="0"/>
          <a:chExt cx="0" cy="0"/>
        </a:xfrm>
      </p:grpSpPr>
      <p:sp>
        <p:nvSpPr>
          <p:cNvPr id="2733" name="Google Shape;2733;g10f0b3b115d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4" name="Google Shape;2734;g10f0b3b115d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1fbfee9b4e_0_1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1fbfee9b4e_0_1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2809c09d98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2809c09d98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2809c09d9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2809c09d9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25abb4d13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25abb4d13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1fbfee9b4e_0_1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1fbfee9b4e_0_1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1fbfee9b4e_0_1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1fbfee9b4e_0_1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22739e5a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122739e5a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25d26e08d3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25d26e08d3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2809c09d9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2809c09d9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26ccda2cd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26ccda2cd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2288ac55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2288ac55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2514e8fbdf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2514e8fbdf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2514e8fbdf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2514e8fbdf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2514e8fbdf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12514e8fbdf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12514e8fbdf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12514e8fbdf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12514e8fbdf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12514e8fbdf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12514e8fbdf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12514e8fbdf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2514e8fbdf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12514e8fbdf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104512c60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104512c60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12514e8fbdf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12514e8fbdf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12514e8fbdf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12514e8fbdf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12514e8fbdf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12514e8fbdf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2514e8fbdf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12514e8fbdf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12514e8fbdf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12514e8fbdf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12514e8fbdf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12514e8fbdf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12514e8fbdf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12514e8fbdf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12514e8fbdf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12514e8fbdf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12514e8fbdf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12514e8fbdf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12514e8fbdf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12514e8fbdf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25abb4d133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25abb4d13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12514e8fbdf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12514e8fbdf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12514e8fbdf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12514e8fbdf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12514e8fbdf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12514e8fbdf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12514e8fbdf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12514e8fbdf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125d26e08d3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125d26e08d3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11fbfee9b4e_0_1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11fbfee9b4e_0_1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125a19f1b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125a19f1b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125d26e08d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125d26e08d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125d26e08d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125d26e08d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11aaeab25ca_0_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11aaeab25ca_0_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2809c09d98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2809c09d98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125d26e08d3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125d26e08d3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12514e8fbd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12514e8fbd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11fbfee9b4e_0_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11fbfee9b4e_0_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11fbfee9b4e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11fbfee9b4e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125d26e08d3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125d26e08d3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11fbfee9b4e_0_1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11fbfee9b4e_0_1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f3cd7a11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f3cd7a11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11fbfee9b4e_0_1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11fbfee9b4e_0_1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11fbfee9b4e_0_10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11fbfee9b4e_0_1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11fbfee9b4e_0_1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11fbfee9b4e_0_1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2809c09d98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2809c09d98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11fbfee9b4e_0_9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11fbfee9b4e_0_9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12514e8fb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12514e8fb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11fbfee9b4e_0_1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11fbfee9b4e_0_1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11aaeab25ca_0_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11aaeab25ca_0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12514e8fbd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12514e8fbd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11aaeab25ca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11aaeab25ca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11aaeab25c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11aaeab25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g1104512c60d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6" name="Google Shape;1326;g1104512c60d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11aaeab25ca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11aaeab25ca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g1104512c60d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7" name="Google Shape;1377;g1104512c60d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226f05c1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226f05c1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1104512c60d_3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g1104512c60d_3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g11aaeab25ca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7" name="Google Shape;1447;g11aaeab25ca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g1104512c60d_3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8" name="Google Shape;1478;g1104512c60d_3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5" name="Shape 1525"/>
        <p:cNvGrpSpPr/>
        <p:nvPr/>
      </p:nvGrpSpPr>
      <p:grpSpPr>
        <a:xfrm>
          <a:off x="0" y="0"/>
          <a:ext cx="0" cy="0"/>
          <a:chOff x="0" y="0"/>
          <a:chExt cx="0" cy="0"/>
        </a:xfrm>
      </p:grpSpPr>
      <p:sp>
        <p:nvSpPr>
          <p:cNvPr id="1526" name="Google Shape;1526;g11aaeab25ca_0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7" name="Google Shape;1527;g11aaeab25ca_0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2" name="Shape 1552"/>
        <p:cNvGrpSpPr/>
        <p:nvPr/>
      </p:nvGrpSpPr>
      <p:grpSpPr>
        <a:xfrm>
          <a:off x="0" y="0"/>
          <a:ext cx="0" cy="0"/>
          <a:chOff x="0" y="0"/>
          <a:chExt cx="0" cy="0"/>
        </a:xfrm>
      </p:grpSpPr>
      <p:sp>
        <p:nvSpPr>
          <p:cNvPr id="1553" name="Google Shape;1553;g11aaeab25ca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4" name="Google Shape;1554;g11aaeab25ca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g11aaeab25ca_0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3" name="Google Shape;1603;g11aaeab25ca_0_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g11aaeab25ca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7" name="Google Shape;1627;g11aaeab25ca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6" name="Shape 1646"/>
        <p:cNvGrpSpPr/>
        <p:nvPr/>
      </p:nvGrpSpPr>
      <p:grpSpPr>
        <a:xfrm>
          <a:off x="0" y="0"/>
          <a:ext cx="0" cy="0"/>
          <a:chOff x="0" y="0"/>
          <a:chExt cx="0" cy="0"/>
        </a:xfrm>
      </p:grpSpPr>
      <p:sp>
        <p:nvSpPr>
          <p:cNvPr id="1647" name="Google Shape;1647;g11aaeab25ca_0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8" name="Google Shape;1648;g11aaeab25ca_0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g11aaeab25ca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7" name="Google Shape;1697;g11aaeab25ca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6" name="Shape 1716"/>
        <p:cNvGrpSpPr/>
        <p:nvPr/>
      </p:nvGrpSpPr>
      <p:grpSpPr>
        <a:xfrm>
          <a:off x="0" y="0"/>
          <a:ext cx="0" cy="0"/>
          <a:chOff x="0" y="0"/>
          <a:chExt cx="0" cy="0"/>
        </a:xfrm>
      </p:grpSpPr>
      <p:sp>
        <p:nvSpPr>
          <p:cNvPr id="1717" name="Google Shape;1717;g1104512c60d_3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8" name="Google Shape;1718;g1104512c60d_3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1fbfee9b4e_0_1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1fbfee9b4e_0_1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3" name="Shape 1723"/>
        <p:cNvGrpSpPr/>
        <p:nvPr/>
      </p:nvGrpSpPr>
      <p:grpSpPr>
        <a:xfrm>
          <a:off x="0" y="0"/>
          <a:ext cx="0" cy="0"/>
          <a:chOff x="0" y="0"/>
          <a:chExt cx="0" cy="0"/>
        </a:xfrm>
      </p:grpSpPr>
      <p:sp>
        <p:nvSpPr>
          <p:cNvPr id="1724" name="Google Shape;1724;g108fca4174c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5" name="Google Shape;1725;g108fca4174c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9" name="Shape 1729"/>
        <p:cNvGrpSpPr/>
        <p:nvPr/>
      </p:nvGrpSpPr>
      <p:grpSpPr>
        <a:xfrm>
          <a:off x="0" y="0"/>
          <a:ext cx="0" cy="0"/>
          <a:chOff x="0" y="0"/>
          <a:chExt cx="0" cy="0"/>
        </a:xfrm>
      </p:grpSpPr>
      <p:sp>
        <p:nvSpPr>
          <p:cNvPr id="1730" name="Google Shape;1730;g11fbfee9b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1" name="Google Shape;1731;g11fbfee9b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2" name="Shape 1752"/>
        <p:cNvGrpSpPr/>
        <p:nvPr/>
      </p:nvGrpSpPr>
      <p:grpSpPr>
        <a:xfrm>
          <a:off x="0" y="0"/>
          <a:ext cx="0" cy="0"/>
          <a:chOff x="0" y="0"/>
          <a:chExt cx="0" cy="0"/>
        </a:xfrm>
      </p:grpSpPr>
      <p:sp>
        <p:nvSpPr>
          <p:cNvPr id="1753" name="Google Shape;1753;g10d74598d2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4" name="Google Shape;1754;g10d74598d2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4" name="Shape 1774"/>
        <p:cNvGrpSpPr/>
        <p:nvPr/>
      </p:nvGrpSpPr>
      <p:grpSpPr>
        <a:xfrm>
          <a:off x="0" y="0"/>
          <a:ext cx="0" cy="0"/>
          <a:chOff x="0" y="0"/>
          <a:chExt cx="0" cy="0"/>
        </a:xfrm>
      </p:grpSpPr>
      <p:sp>
        <p:nvSpPr>
          <p:cNvPr id="1775" name="Google Shape;1775;g11fbfee9b4e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6" name="Google Shape;1776;g11fbfee9b4e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2" name="Shape 1802"/>
        <p:cNvGrpSpPr/>
        <p:nvPr/>
      </p:nvGrpSpPr>
      <p:grpSpPr>
        <a:xfrm>
          <a:off x="0" y="0"/>
          <a:ext cx="0" cy="0"/>
          <a:chOff x="0" y="0"/>
          <a:chExt cx="0" cy="0"/>
        </a:xfrm>
      </p:grpSpPr>
      <p:sp>
        <p:nvSpPr>
          <p:cNvPr id="1803" name="Google Shape;1803;g10d74598d2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4" name="Google Shape;1804;g10d74598d2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5" name="Shape 1825"/>
        <p:cNvGrpSpPr/>
        <p:nvPr/>
      </p:nvGrpSpPr>
      <p:grpSpPr>
        <a:xfrm>
          <a:off x="0" y="0"/>
          <a:ext cx="0" cy="0"/>
          <a:chOff x="0" y="0"/>
          <a:chExt cx="0" cy="0"/>
        </a:xfrm>
      </p:grpSpPr>
      <p:sp>
        <p:nvSpPr>
          <p:cNvPr id="1826" name="Google Shape;1826;g11fbfee9b4e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7" name="Google Shape;1827;g11fbfee9b4e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4" name="Shape 1854"/>
        <p:cNvGrpSpPr/>
        <p:nvPr/>
      </p:nvGrpSpPr>
      <p:grpSpPr>
        <a:xfrm>
          <a:off x="0" y="0"/>
          <a:ext cx="0" cy="0"/>
          <a:chOff x="0" y="0"/>
          <a:chExt cx="0" cy="0"/>
        </a:xfrm>
      </p:grpSpPr>
      <p:sp>
        <p:nvSpPr>
          <p:cNvPr id="1855" name="Google Shape;1855;g10d74598d2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6" name="Google Shape;1856;g10d74598d2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0" name="Shape 1900"/>
        <p:cNvGrpSpPr/>
        <p:nvPr/>
      </p:nvGrpSpPr>
      <p:grpSpPr>
        <a:xfrm>
          <a:off x="0" y="0"/>
          <a:ext cx="0" cy="0"/>
          <a:chOff x="0" y="0"/>
          <a:chExt cx="0" cy="0"/>
        </a:xfrm>
      </p:grpSpPr>
      <p:sp>
        <p:nvSpPr>
          <p:cNvPr id="1901" name="Google Shape;1901;g11fbfee9b4e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2" name="Google Shape;1902;g11fbfee9b4e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6" name="Shape 1926"/>
        <p:cNvGrpSpPr/>
        <p:nvPr/>
      </p:nvGrpSpPr>
      <p:grpSpPr>
        <a:xfrm>
          <a:off x="0" y="0"/>
          <a:ext cx="0" cy="0"/>
          <a:chOff x="0" y="0"/>
          <a:chExt cx="0" cy="0"/>
        </a:xfrm>
      </p:grpSpPr>
      <p:sp>
        <p:nvSpPr>
          <p:cNvPr id="1927" name="Google Shape;1927;g10d74598d26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8" name="Google Shape;1928;g10d74598d26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2" name="Shape 1972"/>
        <p:cNvGrpSpPr/>
        <p:nvPr/>
      </p:nvGrpSpPr>
      <p:grpSpPr>
        <a:xfrm>
          <a:off x="0" y="0"/>
          <a:ext cx="0" cy="0"/>
          <a:chOff x="0" y="0"/>
          <a:chExt cx="0" cy="0"/>
        </a:xfrm>
      </p:grpSpPr>
      <p:sp>
        <p:nvSpPr>
          <p:cNvPr id="1973" name="Google Shape;1973;g10f0b3b115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4" name="Google Shape;1974;g10f0b3b115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27fa8ac8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27fa8ac8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8" name="Shape 1998"/>
        <p:cNvGrpSpPr/>
        <p:nvPr/>
      </p:nvGrpSpPr>
      <p:grpSpPr>
        <a:xfrm>
          <a:off x="0" y="0"/>
          <a:ext cx="0" cy="0"/>
          <a:chOff x="0" y="0"/>
          <a:chExt cx="0" cy="0"/>
        </a:xfrm>
      </p:grpSpPr>
      <p:sp>
        <p:nvSpPr>
          <p:cNvPr id="1999" name="Google Shape;1999;g11fbfee9b4e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0" name="Google Shape;2000;g11fbfee9b4e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6" name="Shape 2016"/>
        <p:cNvGrpSpPr/>
        <p:nvPr/>
      </p:nvGrpSpPr>
      <p:grpSpPr>
        <a:xfrm>
          <a:off x="0" y="0"/>
          <a:ext cx="0" cy="0"/>
          <a:chOff x="0" y="0"/>
          <a:chExt cx="0" cy="0"/>
        </a:xfrm>
      </p:grpSpPr>
      <p:sp>
        <p:nvSpPr>
          <p:cNvPr id="2017" name="Google Shape;2017;g10f0b3b115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8" name="Google Shape;2018;g10f0b3b115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0" name="Shape 2030"/>
        <p:cNvGrpSpPr/>
        <p:nvPr/>
      </p:nvGrpSpPr>
      <p:grpSpPr>
        <a:xfrm>
          <a:off x="0" y="0"/>
          <a:ext cx="0" cy="0"/>
          <a:chOff x="0" y="0"/>
          <a:chExt cx="0" cy="0"/>
        </a:xfrm>
      </p:grpSpPr>
      <p:sp>
        <p:nvSpPr>
          <p:cNvPr id="2031" name="Google Shape;2031;g10f0b3b115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2" name="Google Shape;2032;g10f0b3b115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2" name="Shape 2062"/>
        <p:cNvGrpSpPr/>
        <p:nvPr/>
      </p:nvGrpSpPr>
      <p:grpSpPr>
        <a:xfrm>
          <a:off x="0" y="0"/>
          <a:ext cx="0" cy="0"/>
          <a:chOff x="0" y="0"/>
          <a:chExt cx="0" cy="0"/>
        </a:xfrm>
      </p:grpSpPr>
      <p:sp>
        <p:nvSpPr>
          <p:cNvPr id="2063" name="Google Shape;2063;g11fbfee9b4e_0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4" name="Google Shape;2064;g11fbfee9b4e_0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1" name="Shape 2081"/>
        <p:cNvGrpSpPr/>
        <p:nvPr/>
      </p:nvGrpSpPr>
      <p:grpSpPr>
        <a:xfrm>
          <a:off x="0" y="0"/>
          <a:ext cx="0" cy="0"/>
          <a:chOff x="0" y="0"/>
          <a:chExt cx="0" cy="0"/>
        </a:xfrm>
      </p:grpSpPr>
      <p:sp>
        <p:nvSpPr>
          <p:cNvPr id="2082" name="Google Shape;2082;g10f0b3b115d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3" name="Google Shape;2083;g10f0b3b115d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8" name="Shape 2108"/>
        <p:cNvGrpSpPr/>
        <p:nvPr/>
      </p:nvGrpSpPr>
      <p:grpSpPr>
        <a:xfrm>
          <a:off x="0" y="0"/>
          <a:ext cx="0" cy="0"/>
          <a:chOff x="0" y="0"/>
          <a:chExt cx="0" cy="0"/>
        </a:xfrm>
      </p:grpSpPr>
      <p:sp>
        <p:nvSpPr>
          <p:cNvPr id="2109" name="Google Shape;2109;g10f0b3b11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0" name="Google Shape;2110;g10f0b3b11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4" name="Shape 2114"/>
        <p:cNvGrpSpPr/>
        <p:nvPr/>
      </p:nvGrpSpPr>
      <p:grpSpPr>
        <a:xfrm>
          <a:off x="0" y="0"/>
          <a:ext cx="0" cy="0"/>
          <a:chOff x="0" y="0"/>
          <a:chExt cx="0" cy="0"/>
        </a:xfrm>
      </p:grpSpPr>
      <p:sp>
        <p:nvSpPr>
          <p:cNvPr id="2115" name="Google Shape;2115;g10d74598d26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6" name="Google Shape;2116;g10d74598d26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6" name="Shape 2136"/>
        <p:cNvGrpSpPr/>
        <p:nvPr/>
      </p:nvGrpSpPr>
      <p:grpSpPr>
        <a:xfrm>
          <a:off x="0" y="0"/>
          <a:ext cx="0" cy="0"/>
          <a:chOff x="0" y="0"/>
          <a:chExt cx="0" cy="0"/>
        </a:xfrm>
      </p:grpSpPr>
      <p:sp>
        <p:nvSpPr>
          <p:cNvPr id="2137" name="Google Shape;2137;g10d74598d26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8" name="Google Shape;2138;g10d74598d26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5" name="Shape 2155"/>
        <p:cNvGrpSpPr/>
        <p:nvPr/>
      </p:nvGrpSpPr>
      <p:grpSpPr>
        <a:xfrm>
          <a:off x="0" y="0"/>
          <a:ext cx="0" cy="0"/>
          <a:chOff x="0" y="0"/>
          <a:chExt cx="0" cy="0"/>
        </a:xfrm>
      </p:grpSpPr>
      <p:sp>
        <p:nvSpPr>
          <p:cNvPr id="2156" name="Google Shape;2156;g10d74598d26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7" name="Google Shape;2157;g10d74598d26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3" name="Shape 2173"/>
        <p:cNvGrpSpPr/>
        <p:nvPr/>
      </p:nvGrpSpPr>
      <p:grpSpPr>
        <a:xfrm>
          <a:off x="0" y="0"/>
          <a:ext cx="0" cy="0"/>
          <a:chOff x="0" y="0"/>
          <a:chExt cx="0" cy="0"/>
        </a:xfrm>
      </p:grpSpPr>
      <p:sp>
        <p:nvSpPr>
          <p:cNvPr id="2174" name="Google Shape;2174;g10f0b3b115d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5" name="Google Shape;2175;g10f0b3b115d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 Id="rId4" Type="http://schemas.openxmlformats.org/officeDocument/2006/relationships/image" Target="../media/image6.png"/><Relationship Id="rId11" Type="http://schemas.openxmlformats.org/officeDocument/2006/relationships/image" Target="../media/image11.png"/><Relationship Id="rId10" Type="http://schemas.openxmlformats.org/officeDocument/2006/relationships/image" Target="../media/image13.png"/><Relationship Id="rId12" Type="http://schemas.openxmlformats.org/officeDocument/2006/relationships/image" Target="../media/image15.jpg"/><Relationship Id="rId9" Type="http://schemas.openxmlformats.org/officeDocument/2006/relationships/image" Target="../media/image14.png"/><Relationship Id="rId5" Type="http://schemas.openxmlformats.org/officeDocument/2006/relationships/image" Target="../media/image9.png"/><Relationship Id="rId6" Type="http://schemas.openxmlformats.org/officeDocument/2006/relationships/image" Target="../media/image7.png"/><Relationship Id="rId7" Type="http://schemas.openxmlformats.org/officeDocument/2006/relationships/image" Target="../media/image10.png"/><Relationship Id="rId8"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7.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FF4F42"/>
        </a:solidFill>
      </p:bgPr>
    </p:bg>
    <p:spTree>
      <p:nvGrpSpPr>
        <p:cNvPr id="11" name="Shape 11"/>
        <p:cNvGrpSpPr/>
        <p:nvPr/>
      </p:nvGrpSpPr>
      <p:grpSpPr>
        <a:xfrm>
          <a:off x="0" y="0"/>
          <a:ext cx="0" cy="0"/>
          <a:chOff x="0" y="0"/>
          <a:chExt cx="0" cy="0"/>
        </a:xfrm>
      </p:grpSpPr>
      <p:sp>
        <p:nvSpPr>
          <p:cNvPr id="12" name="Google Shape;12;p2"/>
          <p:cNvSpPr txBox="1"/>
          <p:nvPr>
            <p:ph type="ctrTitle"/>
          </p:nvPr>
        </p:nvSpPr>
        <p:spPr>
          <a:xfrm>
            <a:off x="1303025" y="1351450"/>
            <a:ext cx="6516900" cy="1293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3" name="Google Shape;13;p2"/>
          <p:cNvSpPr txBox="1"/>
          <p:nvPr>
            <p:ph idx="1" type="subTitle"/>
          </p:nvPr>
        </p:nvSpPr>
        <p:spPr>
          <a:xfrm>
            <a:off x="1760225" y="2529325"/>
            <a:ext cx="7130700" cy="129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3600"/>
              <a:buNone/>
              <a:defRPr sz="3600">
                <a:solidFill>
                  <a:srgbClr val="FFFFFF"/>
                </a:solidFill>
              </a:defRPr>
            </a:lvl1pPr>
            <a:lvl2pPr lvl="1" rtl="0">
              <a:lnSpc>
                <a:spcPct val="100000"/>
              </a:lnSpc>
              <a:spcBef>
                <a:spcPts val="0"/>
              </a:spcBef>
              <a:spcAft>
                <a:spcPts val="0"/>
              </a:spcAft>
              <a:buSzPts val="3600"/>
              <a:buNone/>
              <a:defRPr sz="3600"/>
            </a:lvl2pPr>
            <a:lvl3pPr lvl="2" rtl="0">
              <a:lnSpc>
                <a:spcPct val="100000"/>
              </a:lnSpc>
              <a:spcBef>
                <a:spcPts val="0"/>
              </a:spcBef>
              <a:spcAft>
                <a:spcPts val="0"/>
              </a:spcAft>
              <a:buSzPts val="3600"/>
              <a:buNone/>
              <a:defRPr sz="3600"/>
            </a:lvl3pPr>
            <a:lvl4pPr lvl="3" rtl="0">
              <a:lnSpc>
                <a:spcPct val="100000"/>
              </a:lnSpc>
              <a:spcBef>
                <a:spcPts val="0"/>
              </a:spcBef>
              <a:spcAft>
                <a:spcPts val="0"/>
              </a:spcAft>
              <a:buSzPts val="3600"/>
              <a:buNone/>
              <a:defRPr sz="3600"/>
            </a:lvl4pPr>
            <a:lvl5pPr lvl="4" rtl="0">
              <a:lnSpc>
                <a:spcPct val="100000"/>
              </a:lnSpc>
              <a:spcBef>
                <a:spcPts val="0"/>
              </a:spcBef>
              <a:spcAft>
                <a:spcPts val="0"/>
              </a:spcAft>
              <a:buSzPts val="3600"/>
              <a:buNone/>
              <a:defRPr sz="3600"/>
            </a:lvl5pPr>
            <a:lvl6pPr lvl="5" rtl="0">
              <a:lnSpc>
                <a:spcPct val="100000"/>
              </a:lnSpc>
              <a:spcBef>
                <a:spcPts val="0"/>
              </a:spcBef>
              <a:spcAft>
                <a:spcPts val="0"/>
              </a:spcAft>
              <a:buSzPts val="3600"/>
              <a:buNone/>
              <a:defRPr sz="3600"/>
            </a:lvl6pPr>
            <a:lvl7pPr lvl="6" rtl="0">
              <a:lnSpc>
                <a:spcPct val="100000"/>
              </a:lnSpc>
              <a:spcBef>
                <a:spcPts val="0"/>
              </a:spcBef>
              <a:spcAft>
                <a:spcPts val="0"/>
              </a:spcAft>
              <a:buSzPts val="3600"/>
              <a:buNone/>
              <a:defRPr sz="3600"/>
            </a:lvl7pPr>
            <a:lvl8pPr lvl="7" rtl="0">
              <a:lnSpc>
                <a:spcPct val="100000"/>
              </a:lnSpc>
              <a:spcBef>
                <a:spcPts val="0"/>
              </a:spcBef>
              <a:spcAft>
                <a:spcPts val="0"/>
              </a:spcAft>
              <a:buSzPts val="3600"/>
              <a:buNone/>
              <a:defRPr sz="3600"/>
            </a:lvl8pPr>
            <a:lvl9pPr lvl="8" rtl="0">
              <a:lnSpc>
                <a:spcPct val="100000"/>
              </a:lnSpc>
              <a:spcBef>
                <a:spcPts val="0"/>
              </a:spcBef>
              <a:spcAft>
                <a:spcPts val="0"/>
              </a:spcAft>
              <a:buSzPts val="3600"/>
              <a:buNone/>
              <a:defRPr sz="3600"/>
            </a:lvl9pPr>
          </a:lstStyle>
          <a:p/>
        </p:txBody>
      </p:sp>
      <p:pic>
        <p:nvPicPr>
          <p:cNvPr id="14" name="Google Shape;14;p2"/>
          <p:cNvPicPr preferRelativeResize="0"/>
          <p:nvPr/>
        </p:nvPicPr>
        <p:blipFill rotWithShape="1">
          <a:blip r:embed="rId2">
            <a:alphaModFix/>
          </a:blip>
          <a:srcRect b="0" l="10" r="-10" t="0"/>
          <a:stretch/>
        </p:blipFill>
        <p:spPr>
          <a:xfrm>
            <a:off x="134042" y="124747"/>
            <a:ext cx="2464074" cy="5822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half page">
  <p:cSld name="SECTION_TITLE_AND_DESCRIPTION_1">
    <p:spTree>
      <p:nvGrpSpPr>
        <p:cNvPr id="67" name="Shape 67"/>
        <p:cNvGrpSpPr/>
        <p:nvPr/>
      </p:nvGrpSpPr>
      <p:grpSpPr>
        <a:xfrm>
          <a:off x="0" y="0"/>
          <a:ext cx="0" cy="0"/>
          <a:chOff x="0" y="0"/>
          <a:chExt cx="0" cy="0"/>
        </a:xfrm>
      </p:grpSpPr>
      <p:sp>
        <p:nvSpPr>
          <p:cNvPr id="68" name="Google Shape;68;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9" name="Google Shape;69;p11"/>
          <p:cNvSpPr txBox="1"/>
          <p:nvPr>
            <p:ph idx="1" type="body"/>
          </p:nvPr>
        </p:nvSpPr>
        <p:spPr>
          <a:xfrm>
            <a:off x="161181" y="1481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0" name="Google Shape;70;p11"/>
          <p:cNvSpPr txBox="1"/>
          <p:nvPr>
            <p:ph idx="2" type="body"/>
          </p:nvPr>
        </p:nvSpPr>
        <p:spPr>
          <a:xfrm>
            <a:off x="161181" y="3767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4F42"/>
              </a:buClr>
              <a:buSzPts val="1400"/>
              <a:buChar char="●"/>
              <a:defRPr sz="1400">
                <a:solidFill>
                  <a:srgbClr val="FF4F42"/>
                </a:solidFill>
              </a:defRPr>
            </a:lvl1pPr>
            <a:lvl2pPr indent="-304800" lvl="1" marL="914400" rtl="0">
              <a:spcBef>
                <a:spcPts val="1600"/>
              </a:spcBef>
              <a:spcAft>
                <a:spcPts val="0"/>
              </a:spcAft>
              <a:buClr>
                <a:srgbClr val="FF4F42"/>
              </a:buClr>
              <a:buSzPts val="1200"/>
              <a:buChar char="○"/>
              <a:defRPr sz="1200">
                <a:solidFill>
                  <a:srgbClr val="FF4F42"/>
                </a:solidFill>
              </a:defRPr>
            </a:lvl2pPr>
            <a:lvl3pPr indent="-304800" lvl="2" marL="1371600" rtl="0">
              <a:spcBef>
                <a:spcPts val="1600"/>
              </a:spcBef>
              <a:spcAft>
                <a:spcPts val="0"/>
              </a:spcAft>
              <a:buClr>
                <a:srgbClr val="FF4F42"/>
              </a:buClr>
              <a:buSzPts val="1200"/>
              <a:buChar char="■"/>
              <a:defRPr sz="1200">
                <a:solidFill>
                  <a:srgbClr val="FF4F42"/>
                </a:solidFill>
              </a:defRPr>
            </a:lvl3pPr>
            <a:lvl4pPr indent="-304800" lvl="3" marL="1828800" rtl="0">
              <a:spcBef>
                <a:spcPts val="1600"/>
              </a:spcBef>
              <a:spcAft>
                <a:spcPts val="0"/>
              </a:spcAft>
              <a:buClr>
                <a:srgbClr val="FF4F42"/>
              </a:buClr>
              <a:buSzPts val="1200"/>
              <a:buChar char="●"/>
              <a:defRPr sz="1200">
                <a:solidFill>
                  <a:srgbClr val="FF4F42"/>
                </a:solidFill>
              </a:defRPr>
            </a:lvl4pPr>
            <a:lvl5pPr indent="-304800" lvl="4" marL="2286000" rtl="0">
              <a:spcBef>
                <a:spcPts val="1600"/>
              </a:spcBef>
              <a:spcAft>
                <a:spcPts val="0"/>
              </a:spcAft>
              <a:buClr>
                <a:srgbClr val="FF4F42"/>
              </a:buClr>
              <a:buSzPts val="1200"/>
              <a:buChar char="○"/>
              <a:defRPr sz="1200">
                <a:solidFill>
                  <a:srgbClr val="FF4F42"/>
                </a:solidFill>
              </a:defRPr>
            </a:lvl5pPr>
            <a:lvl6pPr indent="-304800" lvl="5" marL="2743200" rtl="0">
              <a:spcBef>
                <a:spcPts val="1600"/>
              </a:spcBef>
              <a:spcAft>
                <a:spcPts val="0"/>
              </a:spcAft>
              <a:buClr>
                <a:srgbClr val="FF4F42"/>
              </a:buClr>
              <a:buSzPts val="1200"/>
              <a:buChar char="■"/>
              <a:defRPr sz="1200">
                <a:solidFill>
                  <a:srgbClr val="FF4F42"/>
                </a:solidFill>
              </a:defRPr>
            </a:lvl6pPr>
            <a:lvl7pPr indent="-304800" lvl="6" marL="3200400" rtl="0">
              <a:spcBef>
                <a:spcPts val="1600"/>
              </a:spcBef>
              <a:spcAft>
                <a:spcPts val="0"/>
              </a:spcAft>
              <a:buClr>
                <a:srgbClr val="FF4F42"/>
              </a:buClr>
              <a:buSzPts val="1200"/>
              <a:buChar char="●"/>
              <a:defRPr sz="1200">
                <a:solidFill>
                  <a:srgbClr val="FF4F42"/>
                </a:solidFill>
              </a:defRPr>
            </a:lvl7pPr>
            <a:lvl8pPr indent="-304800" lvl="7" marL="3657600" rtl="0">
              <a:spcBef>
                <a:spcPts val="1600"/>
              </a:spcBef>
              <a:spcAft>
                <a:spcPts val="0"/>
              </a:spcAft>
              <a:buClr>
                <a:srgbClr val="FF4F42"/>
              </a:buClr>
              <a:buSzPts val="1200"/>
              <a:buChar char="○"/>
              <a:defRPr sz="1200">
                <a:solidFill>
                  <a:srgbClr val="FF4F42"/>
                </a:solidFill>
              </a:defRPr>
            </a:lvl8pPr>
            <a:lvl9pPr indent="-304800" lvl="8" marL="4114800" rtl="0">
              <a:spcBef>
                <a:spcPts val="1600"/>
              </a:spcBef>
              <a:spcAft>
                <a:spcPts val="1600"/>
              </a:spcAft>
              <a:buClr>
                <a:srgbClr val="FF4F42"/>
              </a:buClr>
              <a:buSzPts val="1200"/>
              <a:buChar char="■"/>
              <a:defRPr sz="1200">
                <a:solidFill>
                  <a:srgbClr val="FF4F42"/>
                </a:solidFill>
              </a:defRPr>
            </a:lvl9pPr>
          </a:lstStyle>
          <a:p/>
        </p:txBody>
      </p:sp>
      <p:sp>
        <p:nvSpPr>
          <p:cNvPr id="71" name="Google Shape;71;p11"/>
          <p:cNvSpPr txBox="1"/>
          <p:nvPr>
            <p:ph idx="3" type="body"/>
          </p:nvPr>
        </p:nvSpPr>
        <p:spPr>
          <a:xfrm>
            <a:off x="1114425" y="1152475"/>
            <a:ext cx="2695500" cy="2790900"/>
          </a:xfrm>
          <a:prstGeom prst="rect">
            <a:avLst/>
          </a:prstGeom>
          <a:noFill/>
        </p:spPr>
        <p:txBody>
          <a:bodyPr anchorCtr="0" anchor="ctr" bIns="91425" lIns="91425" spcFirstLastPara="1" rIns="91425" wrap="square" tIns="91425">
            <a:noAutofit/>
          </a:bodyPr>
          <a:lstStyle>
            <a:lvl1pPr indent="-342900" lvl="0" marL="457200" rtl="0">
              <a:spcBef>
                <a:spcPts val="0"/>
              </a:spcBef>
              <a:spcAft>
                <a:spcPts val="0"/>
              </a:spcAft>
              <a:buSzPts val="1800"/>
              <a:buFont typeface="Open Sans Light"/>
              <a:buChar char="●"/>
              <a:defRPr>
                <a:latin typeface="Open Sans Light"/>
                <a:ea typeface="Open Sans Light"/>
                <a:cs typeface="Open Sans Light"/>
                <a:sym typeface="Open Sans Light"/>
              </a:defRPr>
            </a:lvl1pPr>
            <a:lvl2pPr indent="-304800" lvl="1" marL="914400" rtl="0">
              <a:spcBef>
                <a:spcPts val="0"/>
              </a:spcBef>
              <a:spcAft>
                <a:spcPts val="0"/>
              </a:spcAft>
              <a:buSzPts val="1200"/>
              <a:buFont typeface="Open Sans Light"/>
              <a:buChar char="○"/>
              <a:defRPr sz="1200">
                <a:latin typeface="Open Sans Light"/>
                <a:ea typeface="Open Sans Light"/>
                <a:cs typeface="Open Sans Light"/>
                <a:sym typeface="Open Sans Light"/>
              </a:defRPr>
            </a:lvl2pPr>
            <a:lvl3pPr indent="-304800" lvl="2" marL="1371600" rtl="0">
              <a:spcBef>
                <a:spcPts val="0"/>
              </a:spcBef>
              <a:spcAft>
                <a:spcPts val="0"/>
              </a:spcAft>
              <a:buSzPts val="1200"/>
              <a:buFont typeface="Open Sans Light"/>
              <a:buChar char="■"/>
              <a:defRPr sz="1200">
                <a:latin typeface="Open Sans Light"/>
                <a:ea typeface="Open Sans Light"/>
                <a:cs typeface="Open Sans Light"/>
                <a:sym typeface="Open Sans Light"/>
              </a:defRPr>
            </a:lvl3pPr>
            <a:lvl4pPr indent="-304800" lvl="3" marL="1828800" rtl="0">
              <a:spcBef>
                <a:spcPts val="0"/>
              </a:spcBef>
              <a:spcAft>
                <a:spcPts val="0"/>
              </a:spcAft>
              <a:buSzPts val="1200"/>
              <a:buFont typeface="Open Sans Light"/>
              <a:buChar char="●"/>
              <a:defRPr sz="1200">
                <a:latin typeface="Open Sans Light"/>
                <a:ea typeface="Open Sans Light"/>
                <a:cs typeface="Open Sans Light"/>
                <a:sym typeface="Open Sans Light"/>
              </a:defRPr>
            </a:lvl4pPr>
            <a:lvl5pPr indent="-304800" lvl="4" marL="2286000" rtl="0">
              <a:spcBef>
                <a:spcPts val="0"/>
              </a:spcBef>
              <a:spcAft>
                <a:spcPts val="0"/>
              </a:spcAft>
              <a:buSzPts val="1200"/>
              <a:buFont typeface="Open Sans Light"/>
              <a:buChar char="○"/>
              <a:defRPr sz="1200">
                <a:latin typeface="Open Sans Light"/>
                <a:ea typeface="Open Sans Light"/>
                <a:cs typeface="Open Sans Light"/>
                <a:sym typeface="Open Sans Light"/>
              </a:defRPr>
            </a:lvl5pPr>
            <a:lvl6pPr indent="-304800" lvl="5" marL="2743200" rtl="0">
              <a:spcBef>
                <a:spcPts val="0"/>
              </a:spcBef>
              <a:spcAft>
                <a:spcPts val="0"/>
              </a:spcAft>
              <a:buSzPts val="1200"/>
              <a:buFont typeface="Open Sans Light"/>
              <a:buChar char="■"/>
              <a:defRPr sz="1200">
                <a:latin typeface="Open Sans Light"/>
                <a:ea typeface="Open Sans Light"/>
                <a:cs typeface="Open Sans Light"/>
                <a:sym typeface="Open Sans Light"/>
              </a:defRPr>
            </a:lvl6pPr>
            <a:lvl7pPr indent="-304800" lvl="6" marL="3200400" rtl="0">
              <a:spcBef>
                <a:spcPts val="0"/>
              </a:spcBef>
              <a:spcAft>
                <a:spcPts val="0"/>
              </a:spcAft>
              <a:buSzPts val="1200"/>
              <a:buFont typeface="Open Sans Light"/>
              <a:buChar char="●"/>
              <a:defRPr sz="1200">
                <a:latin typeface="Open Sans Light"/>
                <a:ea typeface="Open Sans Light"/>
                <a:cs typeface="Open Sans Light"/>
                <a:sym typeface="Open Sans Light"/>
              </a:defRPr>
            </a:lvl7pPr>
            <a:lvl8pPr indent="-304800" lvl="7" marL="3657600" rtl="0">
              <a:spcBef>
                <a:spcPts val="0"/>
              </a:spcBef>
              <a:spcAft>
                <a:spcPts val="0"/>
              </a:spcAft>
              <a:buSzPts val="1200"/>
              <a:buFont typeface="Open Sans Light"/>
              <a:buChar char="○"/>
              <a:defRPr sz="1200">
                <a:latin typeface="Open Sans Light"/>
                <a:ea typeface="Open Sans Light"/>
                <a:cs typeface="Open Sans Light"/>
                <a:sym typeface="Open Sans Light"/>
              </a:defRPr>
            </a:lvl8pPr>
            <a:lvl9pPr indent="-304800" lvl="8" marL="4114800" rtl="0">
              <a:spcBef>
                <a:spcPts val="0"/>
              </a:spcBef>
              <a:spcAft>
                <a:spcPts val="0"/>
              </a:spcAft>
              <a:buSzPts val="1200"/>
              <a:buFont typeface="Open Sans Light"/>
              <a:buChar char="■"/>
              <a:defRPr sz="1200">
                <a:latin typeface="Open Sans Light"/>
                <a:ea typeface="Open Sans Light"/>
                <a:cs typeface="Open Sans Light"/>
                <a:sym typeface="Open Sans Light"/>
              </a:defRPr>
            </a:lvl9pPr>
          </a:lstStyle>
          <a:p/>
        </p:txBody>
      </p:sp>
      <p:pic>
        <p:nvPicPr>
          <p:cNvPr id="72" name="Google Shape;72;p11"/>
          <p:cNvPicPr preferRelativeResize="0"/>
          <p:nvPr/>
        </p:nvPicPr>
        <p:blipFill rotWithShape="1">
          <a:blip r:embed="rId2">
            <a:alphaModFix/>
          </a:blip>
          <a:srcRect b="0" l="0" r="0" t="0"/>
          <a:stretch/>
        </p:blipFill>
        <p:spPr>
          <a:xfrm>
            <a:off x="161185" y="4729563"/>
            <a:ext cx="260925" cy="2609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3 col">
  <p:cSld name="SECTION_TITLE_AND_DESCRIPTION_1_1">
    <p:spTree>
      <p:nvGrpSpPr>
        <p:cNvPr id="73" name="Shape 73"/>
        <p:cNvGrpSpPr/>
        <p:nvPr/>
      </p:nvGrpSpPr>
      <p:grpSpPr>
        <a:xfrm>
          <a:off x="0" y="0"/>
          <a:ext cx="0" cy="0"/>
          <a:chOff x="0" y="0"/>
          <a:chExt cx="0" cy="0"/>
        </a:xfrm>
      </p:grpSpPr>
      <p:sp>
        <p:nvSpPr>
          <p:cNvPr id="74" name="Google Shape;7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75" name="Google Shape;75;p12"/>
          <p:cNvSpPr txBox="1"/>
          <p:nvPr>
            <p:ph idx="1" type="body"/>
          </p:nvPr>
        </p:nvSpPr>
        <p:spPr>
          <a:xfrm>
            <a:off x="161181" y="1481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2"/>
          <p:cNvSpPr txBox="1"/>
          <p:nvPr>
            <p:ph idx="2" type="body"/>
          </p:nvPr>
        </p:nvSpPr>
        <p:spPr>
          <a:xfrm>
            <a:off x="161181" y="3767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4F42"/>
              </a:buClr>
              <a:buSzPts val="1400"/>
              <a:buChar char="●"/>
              <a:defRPr sz="1400">
                <a:solidFill>
                  <a:srgbClr val="FF4F42"/>
                </a:solidFill>
              </a:defRPr>
            </a:lvl1pPr>
            <a:lvl2pPr indent="-304800" lvl="1" marL="914400" rtl="0">
              <a:spcBef>
                <a:spcPts val="1600"/>
              </a:spcBef>
              <a:spcAft>
                <a:spcPts val="0"/>
              </a:spcAft>
              <a:buClr>
                <a:srgbClr val="FF4F42"/>
              </a:buClr>
              <a:buSzPts val="1200"/>
              <a:buChar char="○"/>
              <a:defRPr sz="1200">
                <a:solidFill>
                  <a:srgbClr val="FF4F42"/>
                </a:solidFill>
              </a:defRPr>
            </a:lvl2pPr>
            <a:lvl3pPr indent="-304800" lvl="2" marL="1371600" rtl="0">
              <a:spcBef>
                <a:spcPts val="1600"/>
              </a:spcBef>
              <a:spcAft>
                <a:spcPts val="0"/>
              </a:spcAft>
              <a:buClr>
                <a:srgbClr val="FF4F42"/>
              </a:buClr>
              <a:buSzPts val="1200"/>
              <a:buChar char="■"/>
              <a:defRPr sz="1200">
                <a:solidFill>
                  <a:srgbClr val="FF4F42"/>
                </a:solidFill>
              </a:defRPr>
            </a:lvl3pPr>
            <a:lvl4pPr indent="-304800" lvl="3" marL="1828800" rtl="0">
              <a:spcBef>
                <a:spcPts val="1600"/>
              </a:spcBef>
              <a:spcAft>
                <a:spcPts val="0"/>
              </a:spcAft>
              <a:buClr>
                <a:srgbClr val="FF4F42"/>
              </a:buClr>
              <a:buSzPts val="1200"/>
              <a:buChar char="●"/>
              <a:defRPr sz="1200">
                <a:solidFill>
                  <a:srgbClr val="FF4F42"/>
                </a:solidFill>
              </a:defRPr>
            </a:lvl4pPr>
            <a:lvl5pPr indent="-304800" lvl="4" marL="2286000" rtl="0">
              <a:spcBef>
                <a:spcPts val="1600"/>
              </a:spcBef>
              <a:spcAft>
                <a:spcPts val="0"/>
              </a:spcAft>
              <a:buClr>
                <a:srgbClr val="FF4F42"/>
              </a:buClr>
              <a:buSzPts val="1200"/>
              <a:buChar char="○"/>
              <a:defRPr sz="1200">
                <a:solidFill>
                  <a:srgbClr val="FF4F42"/>
                </a:solidFill>
              </a:defRPr>
            </a:lvl5pPr>
            <a:lvl6pPr indent="-304800" lvl="5" marL="2743200" rtl="0">
              <a:spcBef>
                <a:spcPts val="1600"/>
              </a:spcBef>
              <a:spcAft>
                <a:spcPts val="0"/>
              </a:spcAft>
              <a:buClr>
                <a:srgbClr val="FF4F42"/>
              </a:buClr>
              <a:buSzPts val="1200"/>
              <a:buChar char="■"/>
              <a:defRPr sz="1200">
                <a:solidFill>
                  <a:srgbClr val="FF4F42"/>
                </a:solidFill>
              </a:defRPr>
            </a:lvl6pPr>
            <a:lvl7pPr indent="-304800" lvl="6" marL="3200400" rtl="0">
              <a:spcBef>
                <a:spcPts val="1600"/>
              </a:spcBef>
              <a:spcAft>
                <a:spcPts val="0"/>
              </a:spcAft>
              <a:buClr>
                <a:srgbClr val="FF4F42"/>
              </a:buClr>
              <a:buSzPts val="1200"/>
              <a:buChar char="●"/>
              <a:defRPr sz="1200">
                <a:solidFill>
                  <a:srgbClr val="FF4F42"/>
                </a:solidFill>
              </a:defRPr>
            </a:lvl7pPr>
            <a:lvl8pPr indent="-304800" lvl="7" marL="3657600" rtl="0">
              <a:spcBef>
                <a:spcPts val="1600"/>
              </a:spcBef>
              <a:spcAft>
                <a:spcPts val="0"/>
              </a:spcAft>
              <a:buClr>
                <a:srgbClr val="FF4F42"/>
              </a:buClr>
              <a:buSzPts val="1200"/>
              <a:buChar char="○"/>
              <a:defRPr sz="1200">
                <a:solidFill>
                  <a:srgbClr val="FF4F42"/>
                </a:solidFill>
              </a:defRPr>
            </a:lvl8pPr>
            <a:lvl9pPr indent="-304800" lvl="8" marL="4114800" rtl="0">
              <a:spcBef>
                <a:spcPts val="1600"/>
              </a:spcBef>
              <a:spcAft>
                <a:spcPts val="1600"/>
              </a:spcAft>
              <a:buClr>
                <a:srgbClr val="FF4F42"/>
              </a:buClr>
              <a:buSzPts val="1200"/>
              <a:buChar char="■"/>
              <a:defRPr sz="1200">
                <a:solidFill>
                  <a:srgbClr val="FF4F42"/>
                </a:solidFill>
              </a:defRPr>
            </a:lvl9pPr>
          </a:lstStyle>
          <a:p/>
        </p:txBody>
      </p:sp>
      <p:sp>
        <p:nvSpPr>
          <p:cNvPr id="77" name="Google Shape;77;p12"/>
          <p:cNvSpPr txBox="1"/>
          <p:nvPr>
            <p:ph idx="3" type="body"/>
          </p:nvPr>
        </p:nvSpPr>
        <p:spPr>
          <a:xfrm>
            <a:off x="801950" y="2343150"/>
            <a:ext cx="2314500" cy="1781100"/>
          </a:xfrm>
          <a:prstGeom prst="rect">
            <a:avLst/>
          </a:prstGeom>
          <a:noFill/>
        </p:spPr>
        <p:txBody>
          <a:bodyPr anchorCtr="0" anchor="t" bIns="91425" lIns="91425" spcFirstLastPara="1" rIns="91425" wrap="square" tIns="91425">
            <a:noAutofit/>
          </a:bodyPr>
          <a:lstStyle>
            <a:lvl1pPr indent="-323850" lvl="0" marL="457200" rtl="0">
              <a:spcBef>
                <a:spcPts val="0"/>
              </a:spcBef>
              <a:spcAft>
                <a:spcPts val="0"/>
              </a:spcAft>
              <a:buSzPts val="1500"/>
              <a:buFont typeface="Open Sans Light"/>
              <a:buChar char="●"/>
              <a:defRPr sz="1500">
                <a:latin typeface="Open Sans Light"/>
                <a:ea typeface="Open Sans Light"/>
                <a:cs typeface="Open Sans Light"/>
                <a:sym typeface="Open Sans Light"/>
              </a:defRPr>
            </a:lvl1pPr>
            <a:lvl2pPr indent="-323850" lvl="1" marL="914400" rtl="0">
              <a:spcBef>
                <a:spcPts val="0"/>
              </a:spcBef>
              <a:spcAft>
                <a:spcPts val="0"/>
              </a:spcAft>
              <a:buSzPts val="1500"/>
              <a:buFont typeface="Open Sans Light"/>
              <a:buChar char="○"/>
              <a:defRPr sz="1500">
                <a:latin typeface="Open Sans Light"/>
                <a:ea typeface="Open Sans Light"/>
                <a:cs typeface="Open Sans Light"/>
                <a:sym typeface="Open Sans Light"/>
              </a:defRPr>
            </a:lvl2pPr>
            <a:lvl3pPr indent="-323850" lvl="2" marL="1371600" rtl="0">
              <a:spcBef>
                <a:spcPts val="0"/>
              </a:spcBef>
              <a:spcAft>
                <a:spcPts val="0"/>
              </a:spcAft>
              <a:buSzPts val="1500"/>
              <a:buFont typeface="Open Sans Light"/>
              <a:buChar char="■"/>
              <a:defRPr sz="1500">
                <a:latin typeface="Open Sans Light"/>
                <a:ea typeface="Open Sans Light"/>
                <a:cs typeface="Open Sans Light"/>
                <a:sym typeface="Open Sans Light"/>
              </a:defRPr>
            </a:lvl3pPr>
            <a:lvl4pPr indent="-323850" lvl="3" marL="1828800" rtl="0">
              <a:spcBef>
                <a:spcPts val="0"/>
              </a:spcBef>
              <a:spcAft>
                <a:spcPts val="0"/>
              </a:spcAft>
              <a:buSzPts val="1500"/>
              <a:buFont typeface="Open Sans Light"/>
              <a:buChar char="●"/>
              <a:defRPr sz="1500">
                <a:latin typeface="Open Sans Light"/>
                <a:ea typeface="Open Sans Light"/>
                <a:cs typeface="Open Sans Light"/>
                <a:sym typeface="Open Sans Light"/>
              </a:defRPr>
            </a:lvl4pPr>
            <a:lvl5pPr indent="-323850" lvl="4" marL="2286000" rtl="0">
              <a:spcBef>
                <a:spcPts val="0"/>
              </a:spcBef>
              <a:spcAft>
                <a:spcPts val="0"/>
              </a:spcAft>
              <a:buSzPts val="1500"/>
              <a:buFont typeface="Open Sans Light"/>
              <a:buChar char="○"/>
              <a:defRPr sz="1500">
                <a:latin typeface="Open Sans Light"/>
                <a:ea typeface="Open Sans Light"/>
                <a:cs typeface="Open Sans Light"/>
                <a:sym typeface="Open Sans Light"/>
              </a:defRPr>
            </a:lvl5pPr>
            <a:lvl6pPr indent="-323850" lvl="5" marL="2743200" rtl="0">
              <a:spcBef>
                <a:spcPts val="0"/>
              </a:spcBef>
              <a:spcAft>
                <a:spcPts val="0"/>
              </a:spcAft>
              <a:buSzPts val="1500"/>
              <a:buFont typeface="Open Sans Light"/>
              <a:buChar char="■"/>
              <a:defRPr sz="1500">
                <a:latin typeface="Open Sans Light"/>
                <a:ea typeface="Open Sans Light"/>
                <a:cs typeface="Open Sans Light"/>
                <a:sym typeface="Open Sans Light"/>
              </a:defRPr>
            </a:lvl6pPr>
            <a:lvl7pPr indent="-323850" lvl="6" marL="3200400" rtl="0">
              <a:spcBef>
                <a:spcPts val="0"/>
              </a:spcBef>
              <a:spcAft>
                <a:spcPts val="0"/>
              </a:spcAft>
              <a:buSzPts val="1500"/>
              <a:buFont typeface="Open Sans Light"/>
              <a:buChar char="●"/>
              <a:defRPr sz="1500">
                <a:latin typeface="Open Sans Light"/>
                <a:ea typeface="Open Sans Light"/>
                <a:cs typeface="Open Sans Light"/>
                <a:sym typeface="Open Sans Light"/>
              </a:defRPr>
            </a:lvl7pPr>
            <a:lvl8pPr indent="-323850" lvl="7" marL="3657600" rtl="0">
              <a:spcBef>
                <a:spcPts val="0"/>
              </a:spcBef>
              <a:spcAft>
                <a:spcPts val="0"/>
              </a:spcAft>
              <a:buSzPts val="1500"/>
              <a:buFont typeface="Open Sans Light"/>
              <a:buChar char="○"/>
              <a:defRPr sz="1500">
                <a:latin typeface="Open Sans Light"/>
                <a:ea typeface="Open Sans Light"/>
                <a:cs typeface="Open Sans Light"/>
                <a:sym typeface="Open Sans Light"/>
              </a:defRPr>
            </a:lvl8pPr>
            <a:lvl9pPr indent="-323850" lvl="8" marL="4114800" rtl="0">
              <a:spcBef>
                <a:spcPts val="0"/>
              </a:spcBef>
              <a:spcAft>
                <a:spcPts val="0"/>
              </a:spcAft>
              <a:buSzPts val="1500"/>
              <a:buFont typeface="Open Sans Light"/>
              <a:buChar char="■"/>
              <a:defRPr sz="1500">
                <a:latin typeface="Open Sans Light"/>
                <a:ea typeface="Open Sans Light"/>
                <a:cs typeface="Open Sans Light"/>
                <a:sym typeface="Open Sans Light"/>
              </a:defRPr>
            </a:lvl9pPr>
          </a:lstStyle>
          <a:p/>
        </p:txBody>
      </p:sp>
      <p:sp>
        <p:nvSpPr>
          <p:cNvPr id="78" name="Google Shape;78;p12"/>
          <p:cNvSpPr txBox="1"/>
          <p:nvPr>
            <p:ph idx="4" type="body"/>
          </p:nvPr>
        </p:nvSpPr>
        <p:spPr>
          <a:xfrm>
            <a:off x="3410888" y="2343150"/>
            <a:ext cx="2314500" cy="1781100"/>
          </a:xfrm>
          <a:prstGeom prst="rect">
            <a:avLst/>
          </a:prstGeom>
          <a:noFill/>
        </p:spPr>
        <p:txBody>
          <a:bodyPr anchorCtr="0" anchor="t" bIns="91425" lIns="91425" spcFirstLastPara="1" rIns="91425" wrap="square" tIns="91425">
            <a:noAutofit/>
          </a:bodyPr>
          <a:lstStyle>
            <a:lvl1pPr indent="-323850" lvl="0" marL="457200" rtl="0">
              <a:spcBef>
                <a:spcPts val="0"/>
              </a:spcBef>
              <a:spcAft>
                <a:spcPts val="0"/>
              </a:spcAft>
              <a:buSzPts val="1500"/>
              <a:buFont typeface="Open Sans Light"/>
              <a:buChar char="●"/>
              <a:defRPr sz="1500">
                <a:latin typeface="Open Sans Light"/>
                <a:ea typeface="Open Sans Light"/>
                <a:cs typeface="Open Sans Light"/>
                <a:sym typeface="Open Sans Light"/>
              </a:defRPr>
            </a:lvl1pPr>
            <a:lvl2pPr indent="-323850" lvl="1" marL="914400" rtl="0">
              <a:spcBef>
                <a:spcPts val="0"/>
              </a:spcBef>
              <a:spcAft>
                <a:spcPts val="0"/>
              </a:spcAft>
              <a:buSzPts val="1500"/>
              <a:buFont typeface="Open Sans Light"/>
              <a:buChar char="○"/>
              <a:defRPr sz="1500">
                <a:latin typeface="Open Sans Light"/>
                <a:ea typeface="Open Sans Light"/>
                <a:cs typeface="Open Sans Light"/>
                <a:sym typeface="Open Sans Light"/>
              </a:defRPr>
            </a:lvl2pPr>
            <a:lvl3pPr indent="-323850" lvl="2" marL="1371600" rtl="0">
              <a:spcBef>
                <a:spcPts val="0"/>
              </a:spcBef>
              <a:spcAft>
                <a:spcPts val="0"/>
              </a:spcAft>
              <a:buSzPts val="1500"/>
              <a:buFont typeface="Open Sans Light"/>
              <a:buChar char="■"/>
              <a:defRPr sz="1500">
                <a:latin typeface="Open Sans Light"/>
                <a:ea typeface="Open Sans Light"/>
                <a:cs typeface="Open Sans Light"/>
                <a:sym typeface="Open Sans Light"/>
              </a:defRPr>
            </a:lvl3pPr>
            <a:lvl4pPr indent="-323850" lvl="3" marL="1828800" rtl="0">
              <a:spcBef>
                <a:spcPts val="0"/>
              </a:spcBef>
              <a:spcAft>
                <a:spcPts val="0"/>
              </a:spcAft>
              <a:buSzPts val="1500"/>
              <a:buFont typeface="Open Sans Light"/>
              <a:buChar char="●"/>
              <a:defRPr sz="1500">
                <a:latin typeface="Open Sans Light"/>
                <a:ea typeface="Open Sans Light"/>
                <a:cs typeface="Open Sans Light"/>
                <a:sym typeface="Open Sans Light"/>
              </a:defRPr>
            </a:lvl4pPr>
            <a:lvl5pPr indent="-323850" lvl="4" marL="2286000" rtl="0">
              <a:spcBef>
                <a:spcPts val="0"/>
              </a:spcBef>
              <a:spcAft>
                <a:spcPts val="0"/>
              </a:spcAft>
              <a:buSzPts val="1500"/>
              <a:buFont typeface="Open Sans Light"/>
              <a:buChar char="○"/>
              <a:defRPr sz="1500">
                <a:latin typeface="Open Sans Light"/>
                <a:ea typeface="Open Sans Light"/>
                <a:cs typeface="Open Sans Light"/>
                <a:sym typeface="Open Sans Light"/>
              </a:defRPr>
            </a:lvl5pPr>
            <a:lvl6pPr indent="-323850" lvl="5" marL="2743200" rtl="0">
              <a:spcBef>
                <a:spcPts val="0"/>
              </a:spcBef>
              <a:spcAft>
                <a:spcPts val="0"/>
              </a:spcAft>
              <a:buSzPts val="1500"/>
              <a:buFont typeface="Open Sans Light"/>
              <a:buChar char="■"/>
              <a:defRPr sz="1500">
                <a:latin typeface="Open Sans Light"/>
                <a:ea typeface="Open Sans Light"/>
                <a:cs typeface="Open Sans Light"/>
                <a:sym typeface="Open Sans Light"/>
              </a:defRPr>
            </a:lvl6pPr>
            <a:lvl7pPr indent="-323850" lvl="6" marL="3200400" rtl="0">
              <a:spcBef>
                <a:spcPts val="0"/>
              </a:spcBef>
              <a:spcAft>
                <a:spcPts val="0"/>
              </a:spcAft>
              <a:buSzPts val="1500"/>
              <a:buFont typeface="Open Sans Light"/>
              <a:buChar char="●"/>
              <a:defRPr sz="1500">
                <a:latin typeface="Open Sans Light"/>
                <a:ea typeface="Open Sans Light"/>
                <a:cs typeface="Open Sans Light"/>
                <a:sym typeface="Open Sans Light"/>
              </a:defRPr>
            </a:lvl7pPr>
            <a:lvl8pPr indent="-323850" lvl="7" marL="3657600" rtl="0">
              <a:spcBef>
                <a:spcPts val="0"/>
              </a:spcBef>
              <a:spcAft>
                <a:spcPts val="0"/>
              </a:spcAft>
              <a:buSzPts val="1500"/>
              <a:buFont typeface="Open Sans Light"/>
              <a:buChar char="○"/>
              <a:defRPr sz="1500">
                <a:latin typeface="Open Sans Light"/>
                <a:ea typeface="Open Sans Light"/>
                <a:cs typeface="Open Sans Light"/>
                <a:sym typeface="Open Sans Light"/>
              </a:defRPr>
            </a:lvl8pPr>
            <a:lvl9pPr indent="-323850" lvl="8" marL="4114800" rtl="0">
              <a:spcBef>
                <a:spcPts val="0"/>
              </a:spcBef>
              <a:spcAft>
                <a:spcPts val="0"/>
              </a:spcAft>
              <a:buSzPts val="1500"/>
              <a:buFont typeface="Open Sans Light"/>
              <a:buChar char="■"/>
              <a:defRPr sz="1500">
                <a:latin typeface="Open Sans Light"/>
                <a:ea typeface="Open Sans Light"/>
                <a:cs typeface="Open Sans Light"/>
                <a:sym typeface="Open Sans Light"/>
              </a:defRPr>
            </a:lvl9pPr>
          </a:lstStyle>
          <a:p/>
        </p:txBody>
      </p:sp>
      <p:sp>
        <p:nvSpPr>
          <p:cNvPr id="79" name="Google Shape;79;p12"/>
          <p:cNvSpPr txBox="1"/>
          <p:nvPr>
            <p:ph idx="5" type="body"/>
          </p:nvPr>
        </p:nvSpPr>
        <p:spPr>
          <a:xfrm>
            <a:off x="6019850" y="2343150"/>
            <a:ext cx="2314500" cy="1781100"/>
          </a:xfrm>
          <a:prstGeom prst="rect">
            <a:avLst/>
          </a:prstGeom>
          <a:noFill/>
        </p:spPr>
        <p:txBody>
          <a:bodyPr anchorCtr="0" anchor="t" bIns="91425" lIns="91425" spcFirstLastPara="1" rIns="91425" wrap="square" tIns="91425">
            <a:noAutofit/>
          </a:bodyPr>
          <a:lstStyle>
            <a:lvl1pPr indent="-323850" lvl="0" marL="457200" rtl="0">
              <a:spcBef>
                <a:spcPts val="0"/>
              </a:spcBef>
              <a:spcAft>
                <a:spcPts val="0"/>
              </a:spcAft>
              <a:buSzPts val="1500"/>
              <a:buFont typeface="Open Sans Light"/>
              <a:buChar char="●"/>
              <a:defRPr sz="1500">
                <a:latin typeface="Open Sans Light"/>
                <a:ea typeface="Open Sans Light"/>
                <a:cs typeface="Open Sans Light"/>
                <a:sym typeface="Open Sans Light"/>
              </a:defRPr>
            </a:lvl1pPr>
            <a:lvl2pPr indent="-323850" lvl="1" marL="914400" rtl="0">
              <a:spcBef>
                <a:spcPts val="0"/>
              </a:spcBef>
              <a:spcAft>
                <a:spcPts val="0"/>
              </a:spcAft>
              <a:buSzPts val="1500"/>
              <a:buFont typeface="Open Sans Light"/>
              <a:buChar char="○"/>
              <a:defRPr sz="1500">
                <a:latin typeface="Open Sans Light"/>
                <a:ea typeface="Open Sans Light"/>
                <a:cs typeface="Open Sans Light"/>
                <a:sym typeface="Open Sans Light"/>
              </a:defRPr>
            </a:lvl2pPr>
            <a:lvl3pPr indent="-323850" lvl="2" marL="1371600" rtl="0">
              <a:spcBef>
                <a:spcPts val="0"/>
              </a:spcBef>
              <a:spcAft>
                <a:spcPts val="0"/>
              </a:spcAft>
              <a:buSzPts val="1500"/>
              <a:buFont typeface="Open Sans Light"/>
              <a:buChar char="■"/>
              <a:defRPr sz="1500">
                <a:latin typeface="Open Sans Light"/>
                <a:ea typeface="Open Sans Light"/>
                <a:cs typeface="Open Sans Light"/>
                <a:sym typeface="Open Sans Light"/>
              </a:defRPr>
            </a:lvl3pPr>
            <a:lvl4pPr indent="-323850" lvl="3" marL="1828800" rtl="0">
              <a:spcBef>
                <a:spcPts val="0"/>
              </a:spcBef>
              <a:spcAft>
                <a:spcPts val="0"/>
              </a:spcAft>
              <a:buSzPts val="1500"/>
              <a:buFont typeface="Open Sans Light"/>
              <a:buChar char="●"/>
              <a:defRPr sz="1500">
                <a:latin typeface="Open Sans Light"/>
                <a:ea typeface="Open Sans Light"/>
                <a:cs typeface="Open Sans Light"/>
                <a:sym typeface="Open Sans Light"/>
              </a:defRPr>
            </a:lvl4pPr>
            <a:lvl5pPr indent="-323850" lvl="4" marL="2286000" rtl="0">
              <a:spcBef>
                <a:spcPts val="0"/>
              </a:spcBef>
              <a:spcAft>
                <a:spcPts val="0"/>
              </a:spcAft>
              <a:buSzPts val="1500"/>
              <a:buFont typeface="Open Sans Light"/>
              <a:buChar char="○"/>
              <a:defRPr sz="1500">
                <a:latin typeface="Open Sans Light"/>
                <a:ea typeface="Open Sans Light"/>
                <a:cs typeface="Open Sans Light"/>
                <a:sym typeface="Open Sans Light"/>
              </a:defRPr>
            </a:lvl5pPr>
            <a:lvl6pPr indent="-323850" lvl="5" marL="2743200" rtl="0">
              <a:spcBef>
                <a:spcPts val="0"/>
              </a:spcBef>
              <a:spcAft>
                <a:spcPts val="0"/>
              </a:spcAft>
              <a:buSzPts val="1500"/>
              <a:buFont typeface="Open Sans Light"/>
              <a:buChar char="■"/>
              <a:defRPr sz="1500">
                <a:latin typeface="Open Sans Light"/>
                <a:ea typeface="Open Sans Light"/>
                <a:cs typeface="Open Sans Light"/>
                <a:sym typeface="Open Sans Light"/>
              </a:defRPr>
            </a:lvl6pPr>
            <a:lvl7pPr indent="-323850" lvl="6" marL="3200400" rtl="0">
              <a:spcBef>
                <a:spcPts val="0"/>
              </a:spcBef>
              <a:spcAft>
                <a:spcPts val="0"/>
              </a:spcAft>
              <a:buSzPts val="1500"/>
              <a:buFont typeface="Open Sans Light"/>
              <a:buChar char="●"/>
              <a:defRPr sz="1500">
                <a:latin typeface="Open Sans Light"/>
                <a:ea typeface="Open Sans Light"/>
                <a:cs typeface="Open Sans Light"/>
                <a:sym typeface="Open Sans Light"/>
              </a:defRPr>
            </a:lvl7pPr>
            <a:lvl8pPr indent="-323850" lvl="7" marL="3657600" rtl="0">
              <a:spcBef>
                <a:spcPts val="0"/>
              </a:spcBef>
              <a:spcAft>
                <a:spcPts val="0"/>
              </a:spcAft>
              <a:buSzPts val="1500"/>
              <a:buFont typeface="Open Sans Light"/>
              <a:buChar char="○"/>
              <a:defRPr sz="1500">
                <a:latin typeface="Open Sans Light"/>
                <a:ea typeface="Open Sans Light"/>
                <a:cs typeface="Open Sans Light"/>
                <a:sym typeface="Open Sans Light"/>
              </a:defRPr>
            </a:lvl8pPr>
            <a:lvl9pPr indent="-323850" lvl="8" marL="4114800" rtl="0">
              <a:spcBef>
                <a:spcPts val="0"/>
              </a:spcBef>
              <a:spcAft>
                <a:spcPts val="0"/>
              </a:spcAft>
              <a:buSzPts val="1500"/>
              <a:buFont typeface="Open Sans Light"/>
              <a:buChar char="■"/>
              <a:defRPr sz="1500">
                <a:latin typeface="Open Sans Light"/>
                <a:ea typeface="Open Sans Light"/>
                <a:cs typeface="Open Sans Light"/>
                <a:sym typeface="Open Sans Light"/>
              </a:defRPr>
            </a:lvl9pPr>
          </a:lstStyle>
          <a:p/>
        </p:txBody>
      </p:sp>
      <p:cxnSp>
        <p:nvCxnSpPr>
          <p:cNvPr id="80" name="Google Shape;80;p12"/>
          <p:cNvCxnSpPr/>
          <p:nvPr/>
        </p:nvCxnSpPr>
        <p:spPr>
          <a:xfrm>
            <a:off x="3261663" y="923925"/>
            <a:ext cx="0" cy="3200400"/>
          </a:xfrm>
          <a:prstGeom prst="straightConnector1">
            <a:avLst/>
          </a:prstGeom>
          <a:noFill/>
          <a:ln cap="flat" cmpd="sng" w="9525">
            <a:solidFill>
              <a:srgbClr val="FF4F42"/>
            </a:solidFill>
            <a:prstDash val="solid"/>
            <a:round/>
            <a:headEnd len="med" w="med" type="none"/>
            <a:tailEnd len="med" w="med" type="none"/>
          </a:ln>
        </p:spPr>
      </p:cxnSp>
      <p:cxnSp>
        <p:nvCxnSpPr>
          <p:cNvPr id="81" name="Google Shape;81;p12"/>
          <p:cNvCxnSpPr/>
          <p:nvPr/>
        </p:nvCxnSpPr>
        <p:spPr>
          <a:xfrm>
            <a:off x="5886500" y="923925"/>
            <a:ext cx="0" cy="3200400"/>
          </a:xfrm>
          <a:prstGeom prst="straightConnector1">
            <a:avLst/>
          </a:prstGeom>
          <a:noFill/>
          <a:ln cap="flat" cmpd="sng" w="9525">
            <a:solidFill>
              <a:srgbClr val="FF4F42"/>
            </a:solidFill>
            <a:prstDash val="solid"/>
            <a:round/>
            <a:headEnd len="med" w="med" type="none"/>
            <a:tailEnd len="med" w="med" type="none"/>
          </a:ln>
        </p:spPr>
      </p:cxnSp>
      <p:pic>
        <p:nvPicPr>
          <p:cNvPr id="82" name="Google Shape;82;p12"/>
          <p:cNvPicPr preferRelativeResize="0"/>
          <p:nvPr/>
        </p:nvPicPr>
        <p:blipFill rotWithShape="1">
          <a:blip r:embed="rId2">
            <a:alphaModFix/>
          </a:blip>
          <a:srcRect b="0" l="0" r="0" t="0"/>
          <a:stretch/>
        </p:blipFill>
        <p:spPr>
          <a:xfrm>
            <a:off x="161185" y="4729563"/>
            <a:ext cx="260925" cy="26092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p:cSld name="MAIN_POINT">
    <p:bg>
      <p:bgPr>
        <a:solidFill>
          <a:srgbClr val="FF4F42"/>
        </a:solidFill>
      </p:bgPr>
    </p:bg>
    <p:spTree>
      <p:nvGrpSpPr>
        <p:cNvPr id="83" name="Shape 83"/>
        <p:cNvGrpSpPr/>
        <p:nvPr/>
      </p:nvGrpSpPr>
      <p:grpSpPr>
        <a:xfrm>
          <a:off x="0" y="0"/>
          <a:ext cx="0" cy="0"/>
          <a:chOff x="0" y="0"/>
          <a:chExt cx="0" cy="0"/>
        </a:xfrm>
      </p:grpSpPr>
      <p:sp>
        <p:nvSpPr>
          <p:cNvPr id="84" name="Google Shape;84;p13"/>
          <p:cNvSpPr/>
          <p:nvPr/>
        </p:nvSpPr>
        <p:spPr>
          <a:xfrm>
            <a:off x="-800100" y="-23513"/>
            <a:ext cx="8867693" cy="5190529"/>
          </a:xfrm>
          <a:custGeom>
            <a:rect b="b" l="l" r="r" t="t"/>
            <a:pathLst>
              <a:path extrusionOk="0" h="142333" w="243167">
                <a:moveTo>
                  <a:pt x="260" y="91"/>
                </a:moveTo>
                <a:lnTo>
                  <a:pt x="142333" y="0"/>
                </a:lnTo>
                <a:lnTo>
                  <a:pt x="243167" y="69996"/>
                </a:lnTo>
                <a:lnTo>
                  <a:pt x="143579" y="142333"/>
                </a:lnTo>
                <a:lnTo>
                  <a:pt x="0" y="142283"/>
                </a:lnTo>
                <a:close/>
              </a:path>
            </a:pathLst>
          </a:custGeom>
          <a:solidFill>
            <a:srgbClr val="4C0043">
              <a:alpha val="12290"/>
            </a:srgbClr>
          </a:solidFill>
          <a:ln>
            <a:noFill/>
          </a:ln>
        </p:spPr>
      </p:sp>
      <p:sp>
        <p:nvSpPr>
          <p:cNvPr id="85" name="Google Shape;85;p13"/>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4800"/>
              <a:buNone/>
              <a:defRPr sz="4800">
                <a:solidFill>
                  <a:srgbClr val="FFFFFF"/>
                </a:solidFill>
              </a:defRPr>
            </a:lvl1pPr>
            <a:lvl2pPr lvl="1" rtl="0">
              <a:spcBef>
                <a:spcPts val="0"/>
              </a:spcBef>
              <a:spcAft>
                <a:spcPts val="0"/>
              </a:spcAft>
              <a:buClr>
                <a:srgbClr val="FFFFFF"/>
              </a:buClr>
              <a:buSzPts val="4800"/>
              <a:buNone/>
              <a:defRPr sz="4800">
                <a:solidFill>
                  <a:srgbClr val="FFFFFF"/>
                </a:solidFill>
              </a:defRPr>
            </a:lvl2pPr>
            <a:lvl3pPr lvl="2" rtl="0">
              <a:spcBef>
                <a:spcPts val="0"/>
              </a:spcBef>
              <a:spcAft>
                <a:spcPts val="0"/>
              </a:spcAft>
              <a:buClr>
                <a:srgbClr val="FFFFFF"/>
              </a:buClr>
              <a:buSzPts val="4800"/>
              <a:buNone/>
              <a:defRPr sz="4800">
                <a:solidFill>
                  <a:srgbClr val="FFFFFF"/>
                </a:solidFill>
              </a:defRPr>
            </a:lvl3pPr>
            <a:lvl4pPr lvl="3" rtl="0">
              <a:spcBef>
                <a:spcPts val="0"/>
              </a:spcBef>
              <a:spcAft>
                <a:spcPts val="0"/>
              </a:spcAft>
              <a:buClr>
                <a:srgbClr val="FFFFFF"/>
              </a:buClr>
              <a:buSzPts val="4800"/>
              <a:buNone/>
              <a:defRPr sz="4800">
                <a:solidFill>
                  <a:srgbClr val="FFFFFF"/>
                </a:solidFill>
              </a:defRPr>
            </a:lvl4pPr>
            <a:lvl5pPr lvl="4" rtl="0">
              <a:spcBef>
                <a:spcPts val="0"/>
              </a:spcBef>
              <a:spcAft>
                <a:spcPts val="0"/>
              </a:spcAft>
              <a:buClr>
                <a:srgbClr val="FFFFFF"/>
              </a:buClr>
              <a:buSzPts val="4800"/>
              <a:buNone/>
              <a:defRPr sz="4800">
                <a:solidFill>
                  <a:srgbClr val="FFFFFF"/>
                </a:solidFill>
              </a:defRPr>
            </a:lvl5pPr>
            <a:lvl6pPr lvl="5" rtl="0">
              <a:spcBef>
                <a:spcPts val="0"/>
              </a:spcBef>
              <a:spcAft>
                <a:spcPts val="0"/>
              </a:spcAft>
              <a:buClr>
                <a:srgbClr val="FFFFFF"/>
              </a:buClr>
              <a:buSzPts val="4800"/>
              <a:buNone/>
              <a:defRPr sz="4800">
                <a:solidFill>
                  <a:srgbClr val="FFFFFF"/>
                </a:solidFill>
              </a:defRPr>
            </a:lvl6pPr>
            <a:lvl7pPr lvl="6" rtl="0">
              <a:spcBef>
                <a:spcPts val="0"/>
              </a:spcBef>
              <a:spcAft>
                <a:spcPts val="0"/>
              </a:spcAft>
              <a:buClr>
                <a:srgbClr val="FFFFFF"/>
              </a:buClr>
              <a:buSzPts val="4800"/>
              <a:buNone/>
              <a:defRPr sz="4800">
                <a:solidFill>
                  <a:srgbClr val="FFFFFF"/>
                </a:solidFill>
              </a:defRPr>
            </a:lvl7pPr>
            <a:lvl8pPr lvl="7" rtl="0">
              <a:spcBef>
                <a:spcPts val="0"/>
              </a:spcBef>
              <a:spcAft>
                <a:spcPts val="0"/>
              </a:spcAft>
              <a:buClr>
                <a:srgbClr val="FFFFFF"/>
              </a:buClr>
              <a:buSzPts val="4800"/>
              <a:buNone/>
              <a:defRPr sz="4800">
                <a:solidFill>
                  <a:srgbClr val="FFFFFF"/>
                </a:solidFill>
              </a:defRPr>
            </a:lvl8pPr>
            <a:lvl9pPr lvl="8" rtl="0">
              <a:spcBef>
                <a:spcPts val="0"/>
              </a:spcBef>
              <a:spcAft>
                <a:spcPts val="0"/>
              </a:spcAft>
              <a:buClr>
                <a:srgbClr val="FFFFFF"/>
              </a:buClr>
              <a:buSzPts val="4800"/>
              <a:buNone/>
              <a:defRPr sz="4800">
                <a:solidFill>
                  <a:srgbClr val="FFFFFF"/>
                </a:solidFill>
              </a:defRPr>
            </a:lvl9pPr>
          </a:lstStyle>
          <a:p/>
        </p:txBody>
      </p:sp>
      <p:sp>
        <p:nvSpPr>
          <p:cNvPr id="86" name="Google Shape;86;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87" name="Google Shape;87;p13"/>
          <p:cNvSpPr txBox="1"/>
          <p:nvPr>
            <p:ph idx="1" type="body"/>
          </p:nvPr>
        </p:nvSpPr>
        <p:spPr>
          <a:xfrm>
            <a:off x="161181" y="1481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88" name="Google Shape;88;p13"/>
          <p:cNvSpPr txBox="1"/>
          <p:nvPr>
            <p:ph idx="2" type="body"/>
          </p:nvPr>
        </p:nvSpPr>
        <p:spPr>
          <a:xfrm>
            <a:off x="161181" y="3767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pic>
        <p:nvPicPr>
          <p:cNvPr id="89" name="Google Shape;89;p13"/>
          <p:cNvPicPr preferRelativeResize="0"/>
          <p:nvPr/>
        </p:nvPicPr>
        <p:blipFill rotWithShape="1">
          <a:blip r:embed="rId2">
            <a:alphaModFix/>
          </a:blip>
          <a:srcRect b="0" l="0" r="0" t="0"/>
          <a:stretch/>
        </p:blipFill>
        <p:spPr>
          <a:xfrm>
            <a:off x="161185" y="4729563"/>
            <a:ext cx="260925" cy="2609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4"/>
          <p:cNvSpPr/>
          <p:nvPr/>
        </p:nvSpPr>
        <p:spPr>
          <a:xfrm>
            <a:off x="4572000" y="-125"/>
            <a:ext cx="4572000" cy="5143500"/>
          </a:xfrm>
          <a:prstGeom prst="rect">
            <a:avLst/>
          </a:prstGeom>
          <a:solidFill>
            <a:srgbClr val="FF4F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4"/>
          <p:cNvSpPr txBox="1"/>
          <p:nvPr>
            <p:ph idx="1" type="subTitle"/>
          </p:nvPr>
        </p:nvSpPr>
        <p:spPr>
          <a:xfrm>
            <a:off x="841675" y="1172575"/>
            <a:ext cx="3150900" cy="2496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Open Sans Light"/>
              <a:buNone/>
              <a:defRPr sz="2400">
                <a:latin typeface="Open Sans Light"/>
                <a:ea typeface="Open Sans Light"/>
                <a:cs typeface="Open Sans Light"/>
                <a:sym typeface="Open Sans Light"/>
              </a:defRPr>
            </a:lvl1pPr>
            <a:lvl2pPr lvl="1" rtl="0">
              <a:lnSpc>
                <a:spcPct val="100000"/>
              </a:lnSpc>
              <a:spcBef>
                <a:spcPts val="0"/>
              </a:spcBef>
              <a:spcAft>
                <a:spcPts val="0"/>
              </a:spcAft>
              <a:buSzPts val="2400"/>
              <a:buFont typeface="Open Sans Light"/>
              <a:buNone/>
              <a:defRPr sz="2400">
                <a:latin typeface="Open Sans Light"/>
                <a:ea typeface="Open Sans Light"/>
                <a:cs typeface="Open Sans Light"/>
                <a:sym typeface="Open Sans Light"/>
              </a:defRPr>
            </a:lvl2pPr>
            <a:lvl3pPr lvl="2" rtl="0">
              <a:lnSpc>
                <a:spcPct val="100000"/>
              </a:lnSpc>
              <a:spcBef>
                <a:spcPts val="0"/>
              </a:spcBef>
              <a:spcAft>
                <a:spcPts val="0"/>
              </a:spcAft>
              <a:buSzPts val="2400"/>
              <a:buFont typeface="Open Sans Light"/>
              <a:buNone/>
              <a:defRPr sz="2400">
                <a:latin typeface="Open Sans Light"/>
                <a:ea typeface="Open Sans Light"/>
                <a:cs typeface="Open Sans Light"/>
                <a:sym typeface="Open Sans Light"/>
              </a:defRPr>
            </a:lvl3pPr>
            <a:lvl4pPr lvl="3" rtl="0">
              <a:lnSpc>
                <a:spcPct val="100000"/>
              </a:lnSpc>
              <a:spcBef>
                <a:spcPts val="0"/>
              </a:spcBef>
              <a:spcAft>
                <a:spcPts val="0"/>
              </a:spcAft>
              <a:buSzPts val="2400"/>
              <a:buFont typeface="Open Sans Light"/>
              <a:buNone/>
              <a:defRPr sz="2400">
                <a:latin typeface="Open Sans Light"/>
                <a:ea typeface="Open Sans Light"/>
                <a:cs typeface="Open Sans Light"/>
                <a:sym typeface="Open Sans Light"/>
              </a:defRPr>
            </a:lvl4pPr>
            <a:lvl5pPr lvl="4" rtl="0">
              <a:lnSpc>
                <a:spcPct val="100000"/>
              </a:lnSpc>
              <a:spcBef>
                <a:spcPts val="0"/>
              </a:spcBef>
              <a:spcAft>
                <a:spcPts val="0"/>
              </a:spcAft>
              <a:buSzPts val="2400"/>
              <a:buFont typeface="Open Sans Light"/>
              <a:buNone/>
              <a:defRPr sz="2400">
                <a:latin typeface="Open Sans Light"/>
                <a:ea typeface="Open Sans Light"/>
                <a:cs typeface="Open Sans Light"/>
                <a:sym typeface="Open Sans Light"/>
              </a:defRPr>
            </a:lvl5pPr>
            <a:lvl6pPr lvl="5" rtl="0">
              <a:lnSpc>
                <a:spcPct val="100000"/>
              </a:lnSpc>
              <a:spcBef>
                <a:spcPts val="0"/>
              </a:spcBef>
              <a:spcAft>
                <a:spcPts val="0"/>
              </a:spcAft>
              <a:buSzPts val="2400"/>
              <a:buFont typeface="Open Sans Light"/>
              <a:buNone/>
              <a:defRPr sz="2400">
                <a:latin typeface="Open Sans Light"/>
                <a:ea typeface="Open Sans Light"/>
                <a:cs typeface="Open Sans Light"/>
                <a:sym typeface="Open Sans Light"/>
              </a:defRPr>
            </a:lvl6pPr>
            <a:lvl7pPr lvl="6" rtl="0">
              <a:lnSpc>
                <a:spcPct val="100000"/>
              </a:lnSpc>
              <a:spcBef>
                <a:spcPts val="0"/>
              </a:spcBef>
              <a:spcAft>
                <a:spcPts val="0"/>
              </a:spcAft>
              <a:buSzPts val="2400"/>
              <a:buFont typeface="Open Sans Light"/>
              <a:buNone/>
              <a:defRPr sz="2400">
                <a:latin typeface="Open Sans Light"/>
                <a:ea typeface="Open Sans Light"/>
                <a:cs typeface="Open Sans Light"/>
                <a:sym typeface="Open Sans Light"/>
              </a:defRPr>
            </a:lvl7pPr>
            <a:lvl8pPr lvl="7" rtl="0">
              <a:lnSpc>
                <a:spcPct val="100000"/>
              </a:lnSpc>
              <a:spcBef>
                <a:spcPts val="0"/>
              </a:spcBef>
              <a:spcAft>
                <a:spcPts val="0"/>
              </a:spcAft>
              <a:buSzPts val="2400"/>
              <a:buFont typeface="Open Sans Light"/>
              <a:buNone/>
              <a:defRPr sz="2400">
                <a:latin typeface="Open Sans Light"/>
                <a:ea typeface="Open Sans Light"/>
                <a:cs typeface="Open Sans Light"/>
                <a:sym typeface="Open Sans Light"/>
              </a:defRPr>
            </a:lvl8pPr>
            <a:lvl9pPr lvl="8" rtl="0">
              <a:lnSpc>
                <a:spcPct val="100000"/>
              </a:lnSpc>
              <a:spcBef>
                <a:spcPts val="0"/>
              </a:spcBef>
              <a:spcAft>
                <a:spcPts val="0"/>
              </a:spcAft>
              <a:buSzPts val="2400"/>
              <a:buFont typeface="Open Sans Light"/>
              <a:buNone/>
              <a:defRPr sz="2400">
                <a:latin typeface="Open Sans Light"/>
                <a:ea typeface="Open Sans Light"/>
                <a:cs typeface="Open Sans Light"/>
                <a:sym typeface="Open Sans Light"/>
              </a:defRPr>
            </a:lvl9pPr>
          </a:lstStyle>
          <a:p/>
        </p:txBody>
      </p:sp>
      <p:sp>
        <p:nvSpPr>
          <p:cNvPr id="93" name="Google Shape;93;p1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17500" lvl="3" marL="1828800" rtl="0">
              <a:spcBef>
                <a:spcPts val="1600"/>
              </a:spcBef>
              <a:spcAft>
                <a:spcPts val="0"/>
              </a:spcAft>
              <a:buClr>
                <a:srgbClr val="FFFFFF"/>
              </a:buClr>
              <a:buSzPts val="1400"/>
              <a:buChar char="●"/>
              <a:defRPr>
                <a:solidFill>
                  <a:srgbClr val="FFFFFF"/>
                </a:solidFill>
              </a:defRPr>
            </a:lvl4pPr>
            <a:lvl5pPr indent="-317500" lvl="4" marL="2286000" rtl="0">
              <a:spcBef>
                <a:spcPts val="1600"/>
              </a:spcBef>
              <a:spcAft>
                <a:spcPts val="0"/>
              </a:spcAft>
              <a:buClr>
                <a:srgbClr val="FFFFFF"/>
              </a:buClr>
              <a:buSzPts val="1400"/>
              <a:buChar char="○"/>
              <a:defRPr>
                <a:solidFill>
                  <a:srgbClr val="FFFFFF"/>
                </a:solidFill>
              </a:defRPr>
            </a:lvl5pPr>
            <a:lvl6pPr indent="-317500" lvl="5" marL="2743200" rtl="0">
              <a:spcBef>
                <a:spcPts val="1600"/>
              </a:spcBef>
              <a:spcAft>
                <a:spcPts val="0"/>
              </a:spcAft>
              <a:buClr>
                <a:srgbClr val="FFFFFF"/>
              </a:buClr>
              <a:buSzPts val="1400"/>
              <a:buChar char="■"/>
              <a:defRPr>
                <a:solidFill>
                  <a:srgbClr val="FFFFFF"/>
                </a:solidFill>
              </a:defRPr>
            </a:lvl6pPr>
            <a:lvl7pPr indent="-317500" lvl="6" marL="3200400" rtl="0">
              <a:spcBef>
                <a:spcPts val="1600"/>
              </a:spcBef>
              <a:spcAft>
                <a:spcPts val="0"/>
              </a:spcAft>
              <a:buClr>
                <a:srgbClr val="FFFFFF"/>
              </a:buClr>
              <a:buSzPts val="1400"/>
              <a:buChar char="●"/>
              <a:defRPr>
                <a:solidFill>
                  <a:srgbClr val="FFFFFF"/>
                </a:solidFill>
              </a:defRPr>
            </a:lvl7pPr>
            <a:lvl8pPr indent="-317500" lvl="7" marL="3657600" rtl="0">
              <a:spcBef>
                <a:spcPts val="1600"/>
              </a:spcBef>
              <a:spcAft>
                <a:spcPts val="0"/>
              </a:spcAft>
              <a:buClr>
                <a:srgbClr val="FFFFFF"/>
              </a:buClr>
              <a:buSzPts val="1400"/>
              <a:buChar char="○"/>
              <a:defRPr>
                <a:solidFill>
                  <a:srgbClr val="FFFFFF"/>
                </a:solidFill>
              </a:defRPr>
            </a:lvl8pPr>
            <a:lvl9pPr indent="-317500" lvl="8" marL="4114800" rtl="0">
              <a:spcBef>
                <a:spcPts val="1600"/>
              </a:spcBef>
              <a:spcAft>
                <a:spcPts val="1600"/>
              </a:spcAft>
              <a:buClr>
                <a:srgbClr val="FFFFFF"/>
              </a:buClr>
              <a:buSzPts val="1400"/>
              <a:buChar char="■"/>
              <a:defRPr>
                <a:solidFill>
                  <a:srgbClr val="FFFFFF"/>
                </a:solidFill>
              </a:defRPr>
            </a:lvl9pPr>
          </a:lstStyle>
          <a:p/>
        </p:txBody>
      </p:sp>
      <p:sp>
        <p:nvSpPr>
          <p:cNvPr id="94" name="Google Shape;94;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95" name="Google Shape;95;p14"/>
          <p:cNvSpPr txBox="1"/>
          <p:nvPr>
            <p:ph idx="3" type="body"/>
          </p:nvPr>
        </p:nvSpPr>
        <p:spPr>
          <a:xfrm>
            <a:off x="161181" y="1481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6" name="Google Shape;96;p14"/>
          <p:cNvSpPr txBox="1"/>
          <p:nvPr>
            <p:ph idx="4" type="body"/>
          </p:nvPr>
        </p:nvSpPr>
        <p:spPr>
          <a:xfrm>
            <a:off x="161181" y="3767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4F42"/>
              </a:buClr>
              <a:buSzPts val="1400"/>
              <a:buChar char="●"/>
              <a:defRPr sz="1400">
                <a:solidFill>
                  <a:srgbClr val="FF4F42"/>
                </a:solidFill>
              </a:defRPr>
            </a:lvl1pPr>
            <a:lvl2pPr indent="-304800" lvl="1" marL="914400" rtl="0">
              <a:spcBef>
                <a:spcPts val="1600"/>
              </a:spcBef>
              <a:spcAft>
                <a:spcPts val="0"/>
              </a:spcAft>
              <a:buClr>
                <a:srgbClr val="FF4F42"/>
              </a:buClr>
              <a:buSzPts val="1200"/>
              <a:buChar char="○"/>
              <a:defRPr sz="1200">
                <a:solidFill>
                  <a:srgbClr val="FF4F42"/>
                </a:solidFill>
              </a:defRPr>
            </a:lvl2pPr>
            <a:lvl3pPr indent="-304800" lvl="2" marL="1371600" rtl="0">
              <a:spcBef>
                <a:spcPts val="1600"/>
              </a:spcBef>
              <a:spcAft>
                <a:spcPts val="0"/>
              </a:spcAft>
              <a:buClr>
                <a:srgbClr val="FF4F42"/>
              </a:buClr>
              <a:buSzPts val="1200"/>
              <a:buChar char="■"/>
              <a:defRPr sz="1200">
                <a:solidFill>
                  <a:srgbClr val="FF4F42"/>
                </a:solidFill>
              </a:defRPr>
            </a:lvl3pPr>
            <a:lvl4pPr indent="-304800" lvl="3" marL="1828800" rtl="0">
              <a:spcBef>
                <a:spcPts val="1600"/>
              </a:spcBef>
              <a:spcAft>
                <a:spcPts val="0"/>
              </a:spcAft>
              <a:buClr>
                <a:srgbClr val="FF4F42"/>
              </a:buClr>
              <a:buSzPts val="1200"/>
              <a:buChar char="●"/>
              <a:defRPr sz="1200">
                <a:solidFill>
                  <a:srgbClr val="FF4F42"/>
                </a:solidFill>
              </a:defRPr>
            </a:lvl4pPr>
            <a:lvl5pPr indent="-304800" lvl="4" marL="2286000" rtl="0">
              <a:spcBef>
                <a:spcPts val="1600"/>
              </a:spcBef>
              <a:spcAft>
                <a:spcPts val="0"/>
              </a:spcAft>
              <a:buClr>
                <a:srgbClr val="FF4F42"/>
              </a:buClr>
              <a:buSzPts val="1200"/>
              <a:buChar char="○"/>
              <a:defRPr sz="1200">
                <a:solidFill>
                  <a:srgbClr val="FF4F42"/>
                </a:solidFill>
              </a:defRPr>
            </a:lvl5pPr>
            <a:lvl6pPr indent="-304800" lvl="5" marL="2743200" rtl="0">
              <a:spcBef>
                <a:spcPts val="1600"/>
              </a:spcBef>
              <a:spcAft>
                <a:spcPts val="0"/>
              </a:spcAft>
              <a:buClr>
                <a:srgbClr val="FF4F42"/>
              </a:buClr>
              <a:buSzPts val="1200"/>
              <a:buChar char="■"/>
              <a:defRPr sz="1200">
                <a:solidFill>
                  <a:srgbClr val="FF4F42"/>
                </a:solidFill>
              </a:defRPr>
            </a:lvl6pPr>
            <a:lvl7pPr indent="-304800" lvl="6" marL="3200400" rtl="0">
              <a:spcBef>
                <a:spcPts val="1600"/>
              </a:spcBef>
              <a:spcAft>
                <a:spcPts val="0"/>
              </a:spcAft>
              <a:buClr>
                <a:srgbClr val="FF4F42"/>
              </a:buClr>
              <a:buSzPts val="1200"/>
              <a:buChar char="●"/>
              <a:defRPr sz="1200">
                <a:solidFill>
                  <a:srgbClr val="FF4F42"/>
                </a:solidFill>
              </a:defRPr>
            </a:lvl7pPr>
            <a:lvl8pPr indent="-304800" lvl="7" marL="3657600" rtl="0">
              <a:spcBef>
                <a:spcPts val="1600"/>
              </a:spcBef>
              <a:spcAft>
                <a:spcPts val="0"/>
              </a:spcAft>
              <a:buClr>
                <a:srgbClr val="FF4F42"/>
              </a:buClr>
              <a:buSzPts val="1200"/>
              <a:buChar char="○"/>
              <a:defRPr sz="1200">
                <a:solidFill>
                  <a:srgbClr val="FF4F42"/>
                </a:solidFill>
              </a:defRPr>
            </a:lvl8pPr>
            <a:lvl9pPr indent="-304800" lvl="8" marL="4114800" rtl="0">
              <a:spcBef>
                <a:spcPts val="1600"/>
              </a:spcBef>
              <a:spcAft>
                <a:spcPts val="1600"/>
              </a:spcAft>
              <a:buClr>
                <a:srgbClr val="FF4F42"/>
              </a:buClr>
              <a:buSzPts val="1200"/>
              <a:buChar char="■"/>
              <a:defRPr sz="1200">
                <a:solidFill>
                  <a:srgbClr val="FF4F42"/>
                </a:solidFill>
              </a:defRPr>
            </a:lvl9pPr>
          </a:lstStyle>
          <a:p/>
        </p:txBody>
      </p:sp>
      <p:pic>
        <p:nvPicPr>
          <p:cNvPr id="97" name="Google Shape;97;p14"/>
          <p:cNvPicPr preferRelativeResize="0"/>
          <p:nvPr/>
        </p:nvPicPr>
        <p:blipFill rotWithShape="1">
          <a:blip r:embed="rId2">
            <a:alphaModFix/>
          </a:blip>
          <a:srcRect b="0" l="0" r="0" t="0"/>
          <a:stretch/>
        </p:blipFill>
        <p:spPr>
          <a:xfrm>
            <a:off x="161185" y="4729563"/>
            <a:ext cx="260925" cy="2609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APTION_ONLY">
    <p:spTree>
      <p:nvGrpSpPr>
        <p:cNvPr id="98" name="Shape 98"/>
        <p:cNvGrpSpPr/>
        <p:nvPr/>
      </p:nvGrpSpPr>
      <p:grpSpPr>
        <a:xfrm>
          <a:off x="0" y="0"/>
          <a:ext cx="0" cy="0"/>
          <a:chOff x="0" y="0"/>
          <a:chExt cx="0" cy="0"/>
        </a:xfrm>
      </p:grpSpPr>
      <p:sp>
        <p:nvSpPr>
          <p:cNvPr id="99" name="Google Shape;99;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pic>
        <p:nvPicPr>
          <p:cNvPr id="100" name="Google Shape;100;p15"/>
          <p:cNvPicPr preferRelativeResize="0"/>
          <p:nvPr/>
        </p:nvPicPr>
        <p:blipFill rotWithShape="1">
          <a:blip r:embed="rId2">
            <a:alphaModFix/>
          </a:blip>
          <a:srcRect b="0" l="0" r="0" t="0"/>
          <a:stretch/>
        </p:blipFill>
        <p:spPr>
          <a:xfrm>
            <a:off x="161185" y="4729563"/>
            <a:ext cx="260925" cy="2609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CAPTION_ONLY_1">
    <p:bg>
      <p:bgPr>
        <a:solidFill>
          <a:schemeClr val="dk1"/>
        </a:solidFill>
      </p:bgPr>
    </p:bg>
    <p:spTree>
      <p:nvGrpSpPr>
        <p:cNvPr id="101" name="Shape 101"/>
        <p:cNvGrpSpPr/>
        <p:nvPr/>
      </p:nvGrpSpPr>
      <p:grpSpPr>
        <a:xfrm>
          <a:off x="0" y="0"/>
          <a:ext cx="0" cy="0"/>
          <a:chOff x="0" y="0"/>
          <a:chExt cx="0" cy="0"/>
        </a:xfrm>
      </p:grpSpPr>
      <p:sp>
        <p:nvSpPr>
          <p:cNvPr id="102" name="Google Shape;102;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pic>
        <p:nvPicPr>
          <p:cNvPr id="103" name="Google Shape;103;p16"/>
          <p:cNvPicPr preferRelativeResize="0"/>
          <p:nvPr/>
        </p:nvPicPr>
        <p:blipFill rotWithShape="1">
          <a:blip r:embed="rId2">
            <a:alphaModFix/>
          </a:blip>
          <a:srcRect b="0" l="0" r="0" t="0"/>
          <a:stretch/>
        </p:blipFill>
        <p:spPr>
          <a:xfrm>
            <a:off x="161185" y="4729563"/>
            <a:ext cx="260925" cy="2609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 bold 1">
  <p:cSld name="BIG_NUMBER">
    <p:bg>
      <p:bgPr>
        <a:solidFill>
          <a:srgbClr val="FF4F42"/>
        </a:solidFill>
      </p:bgPr>
    </p:bg>
    <p:spTree>
      <p:nvGrpSpPr>
        <p:cNvPr id="104" name="Shape 104"/>
        <p:cNvGrpSpPr/>
        <p:nvPr/>
      </p:nvGrpSpPr>
      <p:grpSpPr>
        <a:xfrm>
          <a:off x="0" y="0"/>
          <a:ext cx="0" cy="0"/>
          <a:chOff x="0" y="0"/>
          <a:chExt cx="0" cy="0"/>
        </a:xfrm>
      </p:grpSpPr>
      <p:sp>
        <p:nvSpPr>
          <p:cNvPr id="105" name="Google Shape;105;p17"/>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0"/>
              <a:buNone/>
              <a:defRPr sz="12000">
                <a:solidFill>
                  <a:srgbClr val="FFFFFF"/>
                </a:solidFill>
              </a:defRPr>
            </a:lvl1pPr>
            <a:lvl2pPr lvl="1" rtl="0" algn="ctr">
              <a:spcBef>
                <a:spcPts val="0"/>
              </a:spcBef>
              <a:spcAft>
                <a:spcPts val="0"/>
              </a:spcAft>
              <a:buClr>
                <a:srgbClr val="FF4F42"/>
              </a:buClr>
              <a:buSzPts val="12000"/>
              <a:buNone/>
              <a:defRPr sz="12000">
                <a:solidFill>
                  <a:srgbClr val="FF4F42"/>
                </a:solidFill>
              </a:defRPr>
            </a:lvl2pPr>
            <a:lvl3pPr lvl="2" rtl="0" algn="ctr">
              <a:spcBef>
                <a:spcPts val="0"/>
              </a:spcBef>
              <a:spcAft>
                <a:spcPts val="0"/>
              </a:spcAft>
              <a:buClr>
                <a:srgbClr val="FF4F42"/>
              </a:buClr>
              <a:buSzPts val="12000"/>
              <a:buNone/>
              <a:defRPr sz="12000">
                <a:solidFill>
                  <a:srgbClr val="FF4F42"/>
                </a:solidFill>
              </a:defRPr>
            </a:lvl3pPr>
            <a:lvl4pPr lvl="3" rtl="0" algn="ctr">
              <a:spcBef>
                <a:spcPts val="0"/>
              </a:spcBef>
              <a:spcAft>
                <a:spcPts val="0"/>
              </a:spcAft>
              <a:buClr>
                <a:srgbClr val="FF4F42"/>
              </a:buClr>
              <a:buSzPts val="12000"/>
              <a:buNone/>
              <a:defRPr sz="12000">
                <a:solidFill>
                  <a:srgbClr val="FF4F42"/>
                </a:solidFill>
              </a:defRPr>
            </a:lvl4pPr>
            <a:lvl5pPr lvl="4" rtl="0" algn="ctr">
              <a:spcBef>
                <a:spcPts val="0"/>
              </a:spcBef>
              <a:spcAft>
                <a:spcPts val="0"/>
              </a:spcAft>
              <a:buClr>
                <a:srgbClr val="FF4F42"/>
              </a:buClr>
              <a:buSzPts val="12000"/>
              <a:buNone/>
              <a:defRPr sz="12000">
                <a:solidFill>
                  <a:srgbClr val="FF4F42"/>
                </a:solidFill>
              </a:defRPr>
            </a:lvl5pPr>
            <a:lvl6pPr lvl="5" rtl="0" algn="ctr">
              <a:spcBef>
                <a:spcPts val="0"/>
              </a:spcBef>
              <a:spcAft>
                <a:spcPts val="0"/>
              </a:spcAft>
              <a:buClr>
                <a:srgbClr val="FF4F42"/>
              </a:buClr>
              <a:buSzPts val="12000"/>
              <a:buNone/>
              <a:defRPr sz="12000">
                <a:solidFill>
                  <a:srgbClr val="FF4F42"/>
                </a:solidFill>
              </a:defRPr>
            </a:lvl6pPr>
            <a:lvl7pPr lvl="6" rtl="0" algn="ctr">
              <a:spcBef>
                <a:spcPts val="0"/>
              </a:spcBef>
              <a:spcAft>
                <a:spcPts val="0"/>
              </a:spcAft>
              <a:buClr>
                <a:srgbClr val="FF4F42"/>
              </a:buClr>
              <a:buSzPts val="12000"/>
              <a:buNone/>
              <a:defRPr sz="12000">
                <a:solidFill>
                  <a:srgbClr val="FF4F42"/>
                </a:solidFill>
              </a:defRPr>
            </a:lvl7pPr>
            <a:lvl8pPr lvl="7" rtl="0" algn="ctr">
              <a:spcBef>
                <a:spcPts val="0"/>
              </a:spcBef>
              <a:spcAft>
                <a:spcPts val="0"/>
              </a:spcAft>
              <a:buClr>
                <a:srgbClr val="FF4F42"/>
              </a:buClr>
              <a:buSzPts val="12000"/>
              <a:buNone/>
              <a:defRPr sz="12000">
                <a:solidFill>
                  <a:srgbClr val="FF4F42"/>
                </a:solidFill>
              </a:defRPr>
            </a:lvl8pPr>
            <a:lvl9pPr lvl="8" rtl="0" algn="ctr">
              <a:spcBef>
                <a:spcPts val="0"/>
              </a:spcBef>
              <a:spcAft>
                <a:spcPts val="0"/>
              </a:spcAft>
              <a:buClr>
                <a:srgbClr val="FF4F42"/>
              </a:buClr>
              <a:buSzPts val="12000"/>
              <a:buNone/>
              <a:defRPr sz="12000">
                <a:solidFill>
                  <a:srgbClr val="FF4F42"/>
                </a:solidFill>
              </a:defRPr>
            </a:lvl9pPr>
          </a:lstStyle>
          <a:p>
            <a:r>
              <a:t>xx%</a:t>
            </a:r>
          </a:p>
        </p:txBody>
      </p:sp>
      <p:sp>
        <p:nvSpPr>
          <p:cNvPr id="106" name="Google Shape;106;p17"/>
          <p:cNvSpPr txBox="1"/>
          <p:nvPr>
            <p:ph idx="1" type="body"/>
          </p:nvPr>
        </p:nvSpPr>
        <p:spPr>
          <a:xfrm>
            <a:off x="2208450" y="3152225"/>
            <a:ext cx="4727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Font typeface="Open Sans Light"/>
              <a:buChar char="●"/>
              <a:defRPr>
                <a:latin typeface="Open Sans Light"/>
                <a:ea typeface="Open Sans Light"/>
                <a:cs typeface="Open Sans Light"/>
                <a:sym typeface="Open Sans Light"/>
              </a:defRPr>
            </a:lvl1pPr>
            <a:lvl2pPr indent="-317500" lvl="1" marL="914400" rtl="0" algn="ctr">
              <a:spcBef>
                <a:spcPts val="1600"/>
              </a:spcBef>
              <a:spcAft>
                <a:spcPts val="0"/>
              </a:spcAft>
              <a:buSzPts val="1400"/>
              <a:buFont typeface="Open Sans Light"/>
              <a:buChar char="○"/>
              <a:defRPr>
                <a:latin typeface="Open Sans Light"/>
                <a:ea typeface="Open Sans Light"/>
                <a:cs typeface="Open Sans Light"/>
                <a:sym typeface="Open Sans Light"/>
              </a:defRPr>
            </a:lvl2pPr>
            <a:lvl3pPr indent="-317500" lvl="2" marL="1371600" rtl="0" algn="ctr">
              <a:spcBef>
                <a:spcPts val="1600"/>
              </a:spcBef>
              <a:spcAft>
                <a:spcPts val="0"/>
              </a:spcAft>
              <a:buSzPts val="1400"/>
              <a:buFont typeface="Open Sans Light"/>
              <a:buChar char="■"/>
              <a:defRPr>
                <a:latin typeface="Open Sans Light"/>
                <a:ea typeface="Open Sans Light"/>
                <a:cs typeface="Open Sans Light"/>
                <a:sym typeface="Open Sans Light"/>
              </a:defRPr>
            </a:lvl3pPr>
            <a:lvl4pPr indent="-317500" lvl="3" marL="1828800" rtl="0" algn="ctr">
              <a:spcBef>
                <a:spcPts val="1600"/>
              </a:spcBef>
              <a:spcAft>
                <a:spcPts val="0"/>
              </a:spcAft>
              <a:buSzPts val="1400"/>
              <a:buFont typeface="Open Sans Light"/>
              <a:buChar char="●"/>
              <a:defRPr>
                <a:latin typeface="Open Sans Light"/>
                <a:ea typeface="Open Sans Light"/>
                <a:cs typeface="Open Sans Light"/>
                <a:sym typeface="Open Sans Light"/>
              </a:defRPr>
            </a:lvl4pPr>
            <a:lvl5pPr indent="-317500" lvl="4" marL="2286000" rtl="0" algn="ctr">
              <a:spcBef>
                <a:spcPts val="1600"/>
              </a:spcBef>
              <a:spcAft>
                <a:spcPts val="0"/>
              </a:spcAft>
              <a:buSzPts val="1400"/>
              <a:buFont typeface="Open Sans Light"/>
              <a:buChar char="○"/>
              <a:defRPr>
                <a:latin typeface="Open Sans Light"/>
                <a:ea typeface="Open Sans Light"/>
                <a:cs typeface="Open Sans Light"/>
                <a:sym typeface="Open Sans Light"/>
              </a:defRPr>
            </a:lvl5pPr>
            <a:lvl6pPr indent="-317500" lvl="5" marL="2743200" rtl="0" algn="ctr">
              <a:spcBef>
                <a:spcPts val="1600"/>
              </a:spcBef>
              <a:spcAft>
                <a:spcPts val="0"/>
              </a:spcAft>
              <a:buSzPts val="1400"/>
              <a:buFont typeface="Open Sans Light"/>
              <a:buChar char="■"/>
              <a:defRPr>
                <a:latin typeface="Open Sans Light"/>
                <a:ea typeface="Open Sans Light"/>
                <a:cs typeface="Open Sans Light"/>
                <a:sym typeface="Open Sans Light"/>
              </a:defRPr>
            </a:lvl6pPr>
            <a:lvl7pPr indent="-317500" lvl="6" marL="3200400" rtl="0" algn="ctr">
              <a:spcBef>
                <a:spcPts val="1600"/>
              </a:spcBef>
              <a:spcAft>
                <a:spcPts val="0"/>
              </a:spcAft>
              <a:buSzPts val="1400"/>
              <a:buFont typeface="Open Sans Light"/>
              <a:buChar char="●"/>
              <a:defRPr>
                <a:latin typeface="Open Sans Light"/>
                <a:ea typeface="Open Sans Light"/>
                <a:cs typeface="Open Sans Light"/>
                <a:sym typeface="Open Sans Light"/>
              </a:defRPr>
            </a:lvl7pPr>
            <a:lvl8pPr indent="-317500" lvl="7" marL="3657600" rtl="0" algn="ctr">
              <a:spcBef>
                <a:spcPts val="1600"/>
              </a:spcBef>
              <a:spcAft>
                <a:spcPts val="0"/>
              </a:spcAft>
              <a:buSzPts val="1400"/>
              <a:buFont typeface="Open Sans Light"/>
              <a:buChar char="○"/>
              <a:defRPr>
                <a:latin typeface="Open Sans Light"/>
                <a:ea typeface="Open Sans Light"/>
                <a:cs typeface="Open Sans Light"/>
                <a:sym typeface="Open Sans Light"/>
              </a:defRPr>
            </a:lvl8pPr>
            <a:lvl9pPr indent="-317500" lvl="8" marL="4114800" rtl="0" algn="ctr">
              <a:spcBef>
                <a:spcPts val="1600"/>
              </a:spcBef>
              <a:spcAft>
                <a:spcPts val="1600"/>
              </a:spcAft>
              <a:buSzPts val="1400"/>
              <a:buFont typeface="Open Sans Light"/>
              <a:buChar char="■"/>
              <a:defRPr>
                <a:latin typeface="Open Sans Light"/>
                <a:ea typeface="Open Sans Light"/>
                <a:cs typeface="Open Sans Light"/>
                <a:sym typeface="Open Sans Light"/>
              </a:defRPr>
            </a:lvl9pPr>
          </a:lstStyle>
          <a:p/>
        </p:txBody>
      </p:sp>
      <p:sp>
        <p:nvSpPr>
          <p:cNvPr id="107" name="Google Shape;107;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8" name="Google Shape;108;p17"/>
          <p:cNvSpPr/>
          <p:nvPr/>
        </p:nvSpPr>
        <p:spPr>
          <a:xfrm>
            <a:off x="-66700" y="-42499"/>
            <a:ext cx="3648113" cy="2135351"/>
          </a:xfrm>
          <a:custGeom>
            <a:rect b="b" l="l" r="r" t="t"/>
            <a:pathLst>
              <a:path extrusionOk="0" h="142333" w="243167">
                <a:moveTo>
                  <a:pt x="260" y="91"/>
                </a:moveTo>
                <a:lnTo>
                  <a:pt x="142333" y="0"/>
                </a:lnTo>
                <a:lnTo>
                  <a:pt x="243167" y="69996"/>
                </a:lnTo>
                <a:lnTo>
                  <a:pt x="143579" y="142333"/>
                </a:lnTo>
                <a:lnTo>
                  <a:pt x="0" y="142283"/>
                </a:lnTo>
                <a:close/>
              </a:path>
            </a:pathLst>
          </a:custGeom>
          <a:solidFill>
            <a:srgbClr val="4C0043">
              <a:alpha val="12290"/>
            </a:srgbClr>
          </a:solidFill>
          <a:ln>
            <a:noFill/>
          </a:ln>
        </p:spPr>
      </p:sp>
      <p:sp>
        <p:nvSpPr>
          <p:cNvPr id="109" name="Google Shape;109;p17"/>
          <p:cNvSpPr/>
          <p:nvPr/>
        </p:nvSpPr>
        <p:spPr>
          <a:xfrm rot="10800000">
            <a:off x="5562575" y="3050651"/>
            <a:ext cx="3648113" cy="2135351"/>
          </a:xfrm>
          <a:custGeom>
            <a:rect b="b" l="l" r="r" t="t"/>
            <a:pathLst>
              <a:path extrusionOk="0" h="142333" w="243167">
                <a:moveTo>
                  <a:pt x="260" y="91"/>
                </a:moveTo>
                <a:lnTo>
                  <a:pt x="142333" y="0"/>
                </a:lnTo>
                <a:lnTo>
                  <a:pt x="243167" y="69996"/>
                </a:lnTo>
                <a:lnTo>
                  <a:pt x="143579" y="142333"/>
                </a:lnTo>
                <a:lnTo>
                  <a:pt x="0" y="142283"/>
                </a:lnTo>
                <a:close/>
              </a:path>
            </a:pathLst>
          </a:custGeom>
          <a:solidFill>
            <a:srgbClr val="4C0043">
              <a:alpha val="12290"/>
            </a:srgbClr>
          </a:solidFill>
          <a:ln>
            <a:noFill/>
          </a:ln>
        </p:spPr>
      </p:sp>
      <p:sp>
        <p:nvSpPr>
          <p:cNvPr id="110" name="Google Shape;110;p17"/>
          <p:cNvSpPr txBox="1"/>
          <p:nvPr>
            <p:ph idx="2" type="body"/>
          </p:nvPr>
        </p:nvSpPr>
        <p:spPr>
          <a:xfrm>
            <a:off x="161181" y="1481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1" name="Google Shape;111;p17"/>
          <p:cNvSpPr txBox="1"/>
          <p:nvPr>
            <p:ph idx="3" type="body"/>
          </p:nvPr>
        </p:nvSpPr>
        <p:spPr>
          <a:xfrm>
            <a:off x="161181" y="3767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pic>
        <p:nvPicPr>
          <p:cNvPr id="112" name="Google Shape;112;p17"/>
          <p:cNvPicPr preferRelativeResize="0"/>
          <p:nvPr/>
        </p:nvPicPr>
        <p:blipFill rotWithShape="1">
          <a:blip r:embed="rId2">
            <a:alphaModFix/>
          </a:blip>
          <a:srcRect b="0" l="0" r="0" t="0"/>
          <a:stretch/>
        </p:blipFill>
        <p:spPr>
          <a:xfrm>
            <a:off x="161185" y="4729563"/>
            <a:ext cx="260925" cy="2609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 bold 2">
  <p:cSld name="BIG_NUMBER_1">
    <p:spTree>
      <p:nvGrpSpPr>
        <p:cNvPr id="113" name="Shape 113"/>
        <p:cNvGrpSpPr/>
        <p:nvPr/>
      </p:nvGrpSpPr>
      <p:grpSpPr>
        <a:xfrm>
          <a:off x="0" y="0"/>
          <a:ext cx="0" cy="0"/>
          <a:chOff x="0" y="0"/>
          <a:chExt cx="0" cy="0"/>
        </a:xfrm>
      </p:grpSpPr>
      <p:sp>
        <p:nvSpPr>
          <p:cNvPr id="114" name="Google Shape;114;p18"/>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4F42"/>
              </a:buClr>
              <a:buSzPts val="12000"/>
              <a:buNone/>
              <a:defRPr sz="12000">
                <a:solidFill>
                  <a:srgbClr val="FF4F42"/>
                </a:solidFill>
              </a:defRPr>
            </a:lvl1pPr>
            <a:lvl2pPr lvl="1" rtl="0" algn="ctr">
              <a:spcBef>
                <a:spcPts val="0"/>
              </a:spcBef>
              <a:spcAft>
                <a:spcPts val="0"/>
              </a:spcAft>
              <a:buClr>
                <a:srgbClr val="FF4F42"/>
              </a:buClr>
              <a:buSzPts val="12000"/>
              <a:buNone/>
              <a:defRPr sz="12000">
                <a:solidFill>
                  <a:srgbClr val="FF4F42"/>
                </a:solidFill>
              </a:defRPr>
            </a:lvl2pPr>
            <a:lvl3pPr lvl="2" rtl="0" algn="ctr">
              <a:spcBef>
                <a:spcPts val="0"/>
              </a:spcBef>
              <a:spcAft>
                <a:spcPts val="0"/>
              </a:spcAft>
              <a:buClr>
                <a:srgbClr val="FF4F42"/>
              </a:buClr>
              <a:buSzPts val="12000"/>
              <a:buNone/>
              <a:defRPr sz="12000">
                <a:solidFill>
                  <a:srgbClr val="FF4F42"/>
                </a:solidFill>
              </a:defRPr>
            </a:lvl3pPr>
            <a:lvl4pPr lvl="3" rtl="0" algn="ctr">
              <a:spcBef>
                <a:spcPts val="0"/>
              </a:spcBef>
              <a:spcAft>
                <a:spcPts val="0"/>
              </a:spcAft>
              <a:buClr>
                <a:srgbClr val="FF4F42"/>
              </a:buClr>
              <a:buSzPts val="12000"/>
              <a:buNone/>
              <a:defRPr sz="12000">
                <a:solidFill>
                  <a:srgbClr val="FF4F42"/>
                </a:solidFill>
              </a:defRPr>
            </a:lvl4pPr>
            <a:lvl5pPr lvl="4" rtl="0" algn="ctr">
              <a:spcBef>
                <a:spcPts val="0"/>
              </a:spcBef>
              <a:spcAft>
                <a:spcPts val="0"/>
              </a:spcAft>
              <a:buClr>
                <a:srgbClr val="FF4F42"/>
              </a:buClr>
              <a:buSzPts val="12000"/>
              <a:buNone/>
              <a:defRPr sz="12000">
                <a:solidFill>
                  <a:srgbClr val="FF4F42"/>
                </a:solidFill>
              </a:defRPr>
            </a:lvl5pPr>
            <a:lvl6pPr lvl="5" rtl="0" algn="ctr">
              <a:spcBef>
                <a:spcPts val="0"/>
              </a:spcBef>
              <a:spcAft>
                <a:spcPts val="0"/>
              </a:spcAft>
              <a:buClr>
                <a:srgbClr val="FF4F42"/>
              </a:buClr>
              <a:buSzPts val="12000"/>
              <a:buNone/>
              <a:defRPr sz="12000">
                <a:solidFill>
                  <a:srgbClr val="FF4F42"/>
                </a:solidFill>
              </a:defRPr>
            </a:lvl6pPr>
            <a:lvl7pPr lvl="6" rtl="0" algn="ctr">
              <a:spcBef>
                <a:spcPts val="0"/>
              </a:spcBef>
              <a:spcAft>
                <a:spcPts val="0"/>
              </a:spcAft>
              <a:buClr>
                <a:srgbClr val="FF4F42"/>
              </a:buClr>
              <a:buSzPts val="12000"/>
              <a:buNone/>
              <a:defRPr sz="12000">
                <a:solidFill>
                  <a:srgbClr val="FF4F42"/>
                </a:solidFill>
              </a:defRPr>
            </a:lvl7pPr>
            <a:lvl8pPr lvl="7" rtl="0" algn="ctr">
              <a:spcBef>
                <a:spcPts val="0"/>
              </a:spcBef>
              <a:spcAft>
                <a:spcPts val="0"/>
              </a:spcAft>
              <a:buClr>
                <a:srgbClr val="FF4F42"/>
              </a:buClr>
              <a:buSzPts val="12000"/>
              <a:buNone/>
              <a:defRPr sz="12000">
                <a:solidFill>
                  <a:srgbClr val="FF4F42"/>
                </a:solidFill>
              </a:defRPr>
            </a:lvl8pPr>
            <a:lvl9pPr lvl="8" rtl="0" algn="ctr">
              <a:spcBef>
                <a:spcPts val="0"/>
              </a:spcBef>
              <a:spcAft>
                <a:spcPts val="0"/>
              </a:spcAft>
              <a:buClr>
                <a:srgbClr val="FF4F42"/>
              </a:buClr>
              <a:buSzPts val="12000"/>
              <a:buNone/>
              <a:defRPr sz="12000">
                <a:solidFill>
                  <a:srgbClr val="FF4F42"/>
                </a:solidFill>
              </a:defRPr>
            </a:lvl9pPr>
          </a:lstStyle>
          <a:p>
            <a:r>
              <a:t>xx%</a:t>
            </a:r>
          </a:p>
        </p:txBody>
      </p:sp>
      <p:sp>
        <p:nvSpPr>
          <p:cNvPr id="115" name="Google Shape;11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16" name="Google Shape;116;p18"/>
          <p:cNvSpPr txBox="1"/>
          <p:nvPr>
            <p:ph idx="1" type="body"/>
          </p:nvPr>
        </p:nvSpPr>
        <p:spPr>
          <a:xfrm>
            <a:off x="2208450" y="3152225"/>
            <a:ext cx="4727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Font typeface="Open Sans Light"/>
              <a:buChar char="●"/>
              <a:defRPr>
                <a:latin typeface="Open Sans Light"/>
                <a:ea typeface="Open Sans Light"/>
                <a:cs typeface="Open Sans Light"/>
                <a:sym typeface="Open Sans Light"/>
              </a:defRPr>
            </a:lvl1pPr>
            <a:lvl2pPr indent="-317500" lvl="1" marL="914400" rtl="0" algn="ctr">
              <a:spcBef>
                <a:spcPts val="1600"/>
              </a:spcBef>
              <a:spcAft>
                <a:spcPts val="0"/>
              </a:spcAft>
              <a:buSzPts val="1400"/>
              <a:buFont typeface="Open Sans Light"/>
              <a:buChar char="○"/>
              <a:defRPr>
                <a:latin typeface="Open Sans Light"/>
                <a:ea typeface="Open Sans Light"/>
                <a:cs typeface="Open Sans Light"/>
                <a:sym typeface="Open Sans Light"/>
              </a:defRPr>
            </a:lvl2pPr>
            <a:lvl3pPr indent="-317500" lvl="2" marL="1371600" rtl="0" algn="ctr">
              <a:spcBef>
                <a:spcPts val="1600"/>
              </a:spcBef>
              <a:spcAft>
                <a:spcPts val="0"/>
              </a:spcAft>
              <a:buSzPts val="1400"/>
              <a:buFont typeface="Open Sans Light"/>
              <a:buChar char="■"/>
              <a:defRPr>
                <a:latin typeface="Open Sans Light"/>
                <a:ea typeface="Open Sans Light"/>
                <a:cs typeface="Open Sans Light"/>
                <a:sym typeface="Open Sans Light"/>
              </a:defRPr>
            </a:lvl3pPr>
            <a:lvl4pPr indent="-317500" lvl="3" marL="1828800" rtl="0" algn="ctr">
              <a:spcBef>
                <a:spcPts val="1600"/>
              </a:spcBef>
              <a:spcAft>
                <a:spcPts val="0"/>
              </a:spcAft>
              <a:buSzPts val="1400"/>
              <a:buFont typeface="Open Sans Light"/>
              <a:buChar char="●"/>
              <a:defRPr>
                <a:latin typeface="Open Sans Light"/>
                <a:ea typeface="Open Sans Light"/>
                <a:cs typeface="Open Sans Light"/>
                <a:sym typeface="Open Sans Light"/>
              </a:defRPr>
            </a:lvl4pPr>
            <a:lvl5pPr indent="-317500" lvl="4" marL="2286000" rtl="0" algn="ctr">
              <a:spcBef>
                <a:spcPts val="1600"/>
              </a:spcBef>
              <a:spcAft>
                <a:spcPts val="0"/>
              </a:spcAft>
              <a:buSzPts val="1400"/>
              <a:buFont typeface="Open Sans Light"/>
              <a:buChar char="○"/>
              <a:defRPr>
                <a:latin typeface="Open Sans Light"/>
                <a:ea typeface="Open Sans Light"/>
                <a:cs typeface="Open Sans Light"/>
                <a:sym typeface="Open Sans Light"/>
              </a:defRPr>
            </a:lvl5pPr>
            <a:lvl6pPr indent="-317500" lvl="5" marL="2743200" rtl="0" algn="ctr">
              <a:spcBef>
                <a:spcPts val="1600"/>
              </a:spcBef>
              <a:spcAft>
                <a:spcPts val="0"/>
              </a:spcAft>
              <a:buSzPts val="1400"/>
              <a:buFont typeface="Open Sans Light"/>
              <a:buChar char="■"/>
              <a:defRPr>
                <a:latin typeface="Open Sans Light"/>
                <a:ea typeface="Open Sans Light"/>
                <a:cs typeface="Open Sans Light"/>
                <a:sym typeface="Open Sans Light"/>
              </a:defRPr>
            </a:lvl6pPr>
            <a:lvl7pPr indent="-317500" lvl="6" marL="3200400" rtl="0" algn="ctr">
              <a:spcBef>
                <a:spcPts val="1600"/>
              </a:spcBef>
              <a:spcAft>
                <a:spcPts val="0"/>
              </a:spcAft>
              <a:buSzPts val="1400"/>
              <a:buFont typeface="Open Sans Light"/>
              <a:buChar char="●"/>
              <a:defRPr>
                <a:latin typeface="Open Sans Light"/>
                <a:ea typeface="Open Sans Light"/>
                <a:cs typeface="Open Sans Light"/>
                <a:sym typeface="Open Sans Light"/>
              </a:defRPr>
            </a:lvl7pPr>
            <a:lvl8pPr indent="-317500" lvl="7" marL="3657600" rtl="0" algn="ctr">
              <a:spcBef>
                <a:spcPts val="1600"/>
              </a:spcBef>
              <a:spcAft>
                <a:spcPts val="0"/>
              </a:spcAft>
              <a:buSzPts val="1400"/>
              <a:buFont typeface="Open Sans Light"/>
              <a:buChar char="○"/>
              <a:defRPr>
                <a:latin typeface="Open Sans Light"/>
                <a:ea typeface="Open Sans Light"/>
                <a:cs typeface="Open Sans Light"/>
                <a:sym typeface="Open Sans Light"/>
              </a:defRPr>
            </a:lvl8pPr>
            <a:lvl9pPr indent="-317500" lvl="8" marL="4114800" rtl="0" algn="ctr">
              <a:spcBef>
                <a:spcPts val="1600"/>
              </a:spcBef>
              <a:spcAft>
                <a:spcPts val="1600"/>
              </a:spcAft>
              <a:buSzPts val="1400"/>
              <a:buFont typeface="Open Sans Light"/>
              <a:buChar char="■"/>
              <a:defRPr>
                <a:latin typeface="Open Sans Light"/>
                <a:ea typeface="Open Sans Light"/>
                <a:cs typeface="Open Sans Light"/>
                <a:sym typeface="Open Sans Light"/>
              </a:defRPr>
            </a:lvl9pPr>
          </a:lstStyle>
          <a:p/>
        </p:txBody>
      </p:sp>
      <p:pic>
        <p:nvPicPr>
          <p:cNvPr id="117" name="Google Shape;117;p18"/>
          <p:cNvPicPr preferRelativeResize="0"/>
          <p:nvPr/>
        </p:nvPicPr>
        <p:blipFill rotWithShape="1">
          <a:blip r:embed="rId2">
            <a:alphaModFix/>
          </a:blip>
          <a:srcRect b="0" l="0" r="0" t="0"/>
          <a:stretch/>
        </p:blipFill>
        <p:spPr>
          <a:xfrm>
            <a:off x="161185" y="4729563"/>
            <a:ext cx="260925" cy="2609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video post">
  <p:cSld name="TITLE_1">
    <p:spTree>
      <p:nvGrpSpPr>
        <p:cNvPr id="118" name="Shape 118"/>
        <p:cNvGrpSpPr/>
        <p:nvPr/>
      </p:nvGrpSpPr>
      <p:grpSpPr>
        <a:xfrm>
          <a:off x="0" y="0"/>
          <a:ext cx="0" cy="0"/>
          <a:chOff x="0" y="0"/>
          <a:chExt cx="0" cy="0"/>
        </a:xfrm>
      </p:grpSpPr>
      <p:sp>
        <p:nvSpPr>
          <p:cNvPr id="119" name="Google Shape;119;p19"/>
          <p:cNvSpPr/>
          <p:nvPr/>
        </p:nvSpPr>
        <p:spPr>
          <a:xfrm>
            <a:off x="-6140353" y="892598"/>
            <a:ext cx="4940700" cy="1908900"/>
          </a:xfrm>
          <a:prstGeom prst="roundRect">
            <a:avLst>
              <a:gd fmla="val 5555"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21" name="Google Shape;121;p19"/>
          <p:cNvSpPr/>
          <p:nvPr/>
        </p:nvSpPr>
        <p:spPr>
          <a:xfrm>
            <a:off x="264324" y="132558"/>
            <a:ext cx="8600400" cy="312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9"/>
          <p:cNvSpPr txBox="1"/>
          <p:nvPr/>
        </p:nvSpPr>
        <p:spPr>
          <a:xfrm>
            <a:off x="1313294" y="2335542"/>
            <a:ext cx="294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Barlow"/>
                <a:ea typeface="Barlow"/>
                <a:cs typeface="Barlow"/>
                <a:sym typeface="Barlow"/>
              </a:rPr>
              <a:t>16h</a:t>
            </a:r>
            <a:endParaRPr>
              <a:latin typeface="Barlow"/>
              <a:ea typeface="Barlow"/>
              <a:cs typeface="Barlow"/>
              <a:sym typeface="Barlow"/>
            </a:endParaRPr>
          </a:p>
        </p:txBody>
      </p:sp>
      <p:pic>
        <p:nvPicPr>
          <p:cNvPr id="123" name="Google Shape;123;p19"/>
          <p:cNvPicPr preferRelativeResize="0"/>
          <p:nvPr/>
        </p:nvPicPr>
        <p:blipFill>
          <a:blip r:embed="rId2">
            <a:alphaModFix/>
          </a:blip>
          <a:stretch>
            <a:fillRect/>
          </a:stretch>
        </p:blipFill>
        <p:spPr>
          <a:xfrm>
            <a:off x="1809561" y="3309292"/>
            <a:ext cx="238551" cy="238551"/>
          </a:xfrm>
          <a:prstGeom prst="rect">
            <a:avLst/>
          </a:prstGeom>
          <a:noFill/>
          <a:ln>
            <a:noFill/>
          </a:ln>
        </p:spPr>
      </p:pic>
      <p:sp>
        <p:nvSpPr>
          <p:cNvPr id="124" name="Google Shape;124;p19"/>
          <p:cNvSpPr txBox="1"/>
          <p:nvPr/>
        </p:nvSpPr>
        <p:spPr>
          <a:xfrm>
            <a:off x="2297559" y="3321743"/>
            <a:ext cx="103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rgbClr val="7F7F7F"/>
                </a:solidFill>
                <a:latin typeface="Barlow"/>
                <a:ea typeface="Barlow"/>
                <a:cs typeface="Barlow"/>
                <a:sym typeface="Barlow"/>
              </a:rPr>
              <a:t>Like</a:t>
            </a:r>
            <a:endParaRPr sz="1800">
              <a:solidFill>
                <a:srgbClr val="7F7F7F"/>
              </a:solidFill>
              <a:latin typeface="Barlow"/>
              <a:ea typeface="Barlow"/>
              <a:cs typeface="Barlow"/>
              <a:sym typeface="Barlow"/>
            </a:endParaRPr>
          </a:p>
        </p:txBody>
      </p:sp>
      <p:pic>
        <p:nvPicPr>
          <p:cNvPr id="125" name="Google Shape;125;p19"/>
          <p:cNvPicPr preferRelativeResize="0"/>
          <p:nvPr/>
        </p:nvPicPr>
        <p:blipFill rotWithShape="1">
          <a:blip r:embed="rId3">
            <a:alphaModFix/>
          </a:blip>
          <a:srcRect b="0" l="0" r="0" t="0"/>
          <a:stretch/>
        </p:blipFill>
        <p:spPr>
          <a:xfrm>
            <a:off x="5485090" y="3309292"/>
            <a:ext cx="238551" cy="238551"/>
          </a:xfrm>
          <a:prstGeom prst="rect">
            <a:avLst/>
          </a:prstGeom>
          <a:noFill/>
          <a:ln>
            <a:noFill/>
          </a:ln>
        </p:spPr>
      </p:pic>
      <p:sp>
        <p:nvSpPr>
          <p:cNvPr id="126" name="Google Shape;126;p19"/>
          <p:cNvSpPr txBox="1"/>
          <p:nvPr/>
        </p:nvSpPr>
        <p:spPr>
          <a:xfrm>
            <a:off x="5973085" y="3321743"/>
            <a:ext cx="154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rgbClr val="7F7F7F"/>
                </a:solidFill>
                <a:latin typeface="Barlow"/>
                <a:ea typeface="Barlow"/>
                <a:cs typeface="Barlow"/>
                <a:sym typeface="Barlow"/>
              </a:rPr>
              <a:t>Comment</a:t>
            </a:r>
            <a:endParaRPr sz="1800">
              <a:solidFill>
                <a:srgbClr val="7F7F7F"/>
              </a:solidFill>
              <a:latin typeface="Barlow"/>
              <a:ea typeface="Barlow"/>
              <a:cs typeface="Barlow"/>
              <a:sym typeface="Barlow"/>
            </a:endParaRPr>
          </a:p>
        </p:txBody>
      </p:sp>
      <p:cxnSp>
        <p:nvCxnSpPr>
          <p:cNvPr id="127" name="Google Shape;127;p19"/>
          <p:cNvCxnSpPr/>
          <p:nvPr/>
        </p:nvCxnSpPr>
        <p:spPr>
          <a:xfrm>
            <a:off x="294676" y="3600422"/>
            <a:ext cx="8539800" cy="0"/>
          </a:xfrm>
          <a:prstGeom prst="straightConnector1">
            <a:avLst/>
          </a:prstGeom>
          <a:noFill/>
          <a:ln cap="flat" cmpd="sng" w="9525">
            <a:solidFill>
              <a:schemeClr val="dk2"/>
            </a:solidFill>
            <a:prstDash val="solid"/>
            <a:round/>
            <a:headEnd len="med" w="med" type="none"/>
            <a:tailEnd len="med" w="med" type="none"/>
          </a:ln>
        </p:spPr>
      </p:cxnSp>
      <p:sp>
        <p:nvSpPr>
          <p:cNvPr id="128" name="Google Shape;128;p19"/>
          <p:cNvSpPr txBox="1"/>
          <p:nvPr/>
        </p:nvSpPr>
        <p:spPr>
          <a:xfrm>
            <a:off x="-5789353" y="1015530"/>
            <a:ext cx="4238700" cy="124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700">
                <a:latin typeface="Barlow"/>
                <a:ea typeface="Barlow"/>
                <a:cs typeface="Barlow"/>
                <a:sym typeface="Barlow"/>
              </a:rPr>
              <a:t>Extra profile pictures</a:t>
            </a:r>
            <a:endParaRPr b="1" sz="2700">
              <a:latin typeface="Barlow"/>
              <a:ea typeface="Barlow"/>
              <a:cs typeface="Barlow"/>
              <a:sym typeface="Barlow"/>
            </a:endParaRPr>
          </a:p>
          <a:p>
            <a:pPr indent="0" lvl="0" marL="0" rtl="0" algn="l">
              <a:spcBef>
                <a:spcPts val="0"/>
              </a:spcBef>
              <a:spcAft>
                <a:spcPts val="0"/>
              </a:spcAft>
              <a:buNone/>
            </a:pPr>
            <a:r>
              <a:rPr lang="en-GB">
                <a:latin typeface="Barlow"/>
                <a:ea typeface="Barlow"/>
                <a:cs typeface="Barlow"/>
                <a:sym typeface="Barlow"/>
              </a:rPr>
              <a:t>(With any of these: click it and then choose “Replace image” from the toolbar above to put a custom picture in)</a:t>
            </a:r>
            <a:endParaRPr>
              <a:latin typeface="Barlow"/>
              <a:ea typeface="Barlow"/>
              <a:cs typeface="Barlow"/>
              <a:sym typeface="Barlow"/>
            </a:endParaRPr>
          </a:p>
        </p:txBody>
      </p:sp>
      <p:sp>
        <p:nvSpPr>
          <p:cNvPr id="129" name="Google Shape;129;p19"/>
          <p:cNvSpPr/>
          <p:nvPr/>
        </p:nvSpPr>
        <p:spPr>
          <a:xfrm>
            <a:off x="9480176" y="574747"/>
            <a:ext cx="8090400" cy="3287100"/>
          </a:xfrm>
          <a:prstGeom prst="roundRect">
            <a:avLst>
              <a:gd fmla="val 3802"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9"/>
          <p:cNvSpPr txBox="1"/>
          <p:nvPr/>
        </p:nvSpPr>
        <p:spPr>
          <a:xfrm>
            <a:off x="9740882" y="710974"/>
            <a:ext cx="53661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GB" sz="2700">
                <a:solidFill>
                  <a:schemeClr val="dk1"/>
                </a:solidFill>
                <a:latin typeface="Barlow"/>
                <a:ea typeface="Barlow"/>
                <a:cs typeface="Barlow"/>
                <a:sym typeface="Barlow"/>
              </a:rPr>
              <a:t>Extra reply boxes</a:t>
            </a:r>
            <a:endParaRPr b="1" sz="2700">
              <a:solidFill>
                <a:schemeClr val="dk1"/>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lang="en-GB">
                <a:solidFill>
                  <a:schemeClr val="dk1"/>
                </a:solidFill>
                <a:latin typeface="Barlow"/>
                <a:ea typeface="Barlow"/>
                <a:cs typeface="Barlow"/>
                <a:sym typeface="Barlow"/>
              </a:rPr>
              <a:t>These are grouped together. If you click and drag the profile picture, it’ll drag the whole reply box over. Ungroup them by right-clicking and choosing “ungroup”.</a:t>
            </a:r>
            <a:endParaRPr>
              <a:solidFill>
                <a:schemeClr val="dk1"/>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t/>
            </a:r>
            <a:endParaRPr>
              <a:solidFill>
                <a:schemeClr val="dk1"/>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t/>
            </a:r>
            <a:endParaRPr>
              <a:solidFill>
                <a:schemeClr val="dk1"/>
              </a:solidFill>
              <a:latin typeface="Barlow"/>
              <a:ea typeface="Barlow"/>
              <a:cs typeface="Barlow"/>
              <a:sym typeface="Barlow"/>
            </a:endParaRPr>
          </a:p>
          <a:p>
            <a:pPr indent="0" lvl="0" marL="0" rtl="0" algn="l">
              <a:spcBef>
                <a:spcPts val="0"/>
              </a:spcBef>
              <a:spcAft>
                <a:spcPts val="0"/>
              </a:spcAft>
              <a:buNone/>
            </a:pPr>
            <a:r>
              <a:rPr lang="en-GB">
                <a:solidFill>
                  <a:schemeClr val="dk1"/>
                </a:solidFill>
                <a:latin typeface="Barlow"/>
                <a:ea typeface="Barlow"/>
                <a:cs typeface="Barlow"/>
                <a:sym typeface="Barlow"/>
              </a:rPr>
              <a:t>Remember that you can change the profile pic! Click the picture and then “Replace image” in the toolbar above.</a:t>
            </a:r>
            <a:endParaRPr b="1" sz="2700">
              <a:latin typeface="Barlow"/>
              <a:ea typeface="Barlow"/>
              <a:cs typeface="Barlow"/>
              <a:sym typeface="Barlow"/>
            </a:endParaRPr>
          </a:p>
        </p:txBody>
      </p:sp>
      <p:sp>
        <p:nvSpPr>
          <p:cNvPr id="131" name="Google Shape;131;p19"/>
          <p:cNvSpPr txBox="1"/>
          <p:nvPr/>
        </p:nvSpPr>
        <p:spPr>
          <a:xfrm>
            <a:off x="-5789353" y="309311"/>
            <a:ext cx="44526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4600">
                <a:latin typeface="Barlow"/>
                <a:ea typeface="Barlow"/>
                <a:cs typeface="Barlow"/>
                <a:sym typeface="Barlow"/>
              </a:rPr>
              <a:t>VIDEO/IMAGE</a:t>
            </a:r>
            <a:endParaRPr b="1" sz="4600">
              <a:latin typeface="Barlow"/>
              <a:ea typeface="Barlow"/>
              <a:cs typeface="Barlow"/>
              <a:sym typeface="Barlow"/>
            </a:endParaRPr>
          </a:p>
        </p:txBody>
      </p:sp>
      <p:pic>
        <p:nvPicPr>
          <p:cNvPr id="132" name="Google Shape;132;p19"/>
          <p:cNvPicPr preferRelativeResize="0"/>
          <p:nvPr/>
        </p:nvPicPr>
        <p:blipFill>
          <a:blip r:embed="rId4">
            <a:alphaModFix/>
          </a:blip>
          <a:stretch>
            <a:fillRect/>
          </a:stretch>
        </p:blipFill>
        <p:spPr>
          <a:xfrm>
            <a:off x="-5545294" y="3898433"/>
            <a:ext cx="1842443" cy="514649"/>
          </a:xfrm>
          <a:prstGeom prst="rect">
            <a:avLst/>
          </a:prstGeom>
          <a:noFill/>
          <a:ln>
            <a:noFill/>
          </a:ln>
        </p:spPr>
      </p:pic>
      <p:sp>
        <p:nvSpPr>
          <p:cNvPr id="133" name="Google Shape;133;p19"/>
          <p:cNvSpPr txBox="1"/>
          <p:nvPr/>
        </p:nvSpPr>
        <p:spPr>
          <a:xfrm>
            <a:off x="-5458706" y="3687303"/>
            <a:ext cx="423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Barlow"/>
                <a:ea typeface="Barlow"/>
                <a:cs typeface="Barlow"/>
                <a:sym typeface="Barlow"/>
              </a:rPr>
              <a:t>Templates created by:</a:t>
            </a:r>
            <a:endParaRPr>
              <a:latin typeface="Barlow"/>
              <a:ea typeface="Barlow"/>
              <a:cs typeface="Barlow"/>
              <a:sym typeface="Barlow"/>
            </a:endParaRPr>
          </a:p>
        </p:txBody>
      </p:sp>
      <p:sp>
        <p:nvSpPr>
          <p:cNvPr id="134" name="Google Shape;134;p19"/>
          <p:cNvSpPr txBox="1"/>
          <p:nvPr/>
        </p:nvSpPr>
        <p:spPr>
          <a:xfrm>
            <a:off x="-5458706" y="4427655"/>
            <a:ext cx="4238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Barlow"/>
                <a:ea typeface="Barlow"/>
                <a:cs typeface="Barlow"/>
                <a:sym typeface="Barlow"/>
              </a:rPr>
              <a:t>For more FREE templates like this, go to:</a:t>
            </a:r>
            <a:endParaRPr>
              <a:latin typeface="Barlow"/>
              <a:ea typeface="Barlow"/>
              <a:cs typeface="Barlow"/>
              <a:sym typeface="Barlow"/>
            </a:endParaRPr>
          </a:p>
          <a:p>
            <a:pPr indent="0" lvl="0" marL="0" rtl="0" algn="l">
              <a:spcBef>
                <a:spcPts val="0"/>
              </a:spcBef>
              <a:spcAft>
                <a:spcPts val="0"/>
              </a:spcAft>
              <a:buNone/>
            </a:pPr>
            <a:r>
              <a:rPr lang="en-GB">
                <a:latin typeface="Barlow"/>
                <a:ea typeface="Barlow"/>
                <a:cs typeface="Barlow"/>
                <a:sym typeface="Barlow"/>
              </a:rPr>
              <a:t>DitchThatTextbook.com/templates</a:t>
            </a:r>
            <a:endParaRPr>
              <a:latin typeface="Barlow"/>
              <a:ea typeface="Barlow"/>
              <a:cs typeface="Barlow"/>
              <a:sym typeface="Barlow"/>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ample">
  <p:cSld name="TITLE_1_1">
    <p:spTree>
      <p:nvGrpSpPr>
        <p:cNvPr id="135" name="Shape 135"/>
        <p:cNvGrpSpPr/>
        <p:nvPr/>
      </p:nvGrpSpPr>
      <p:grpSpPr>
        <a:xfrm>
          <a:off x="0" y="0"/>
          <a:ext cx="0" cy="0"/>
          <a:chOff x="0" y="0"/>
          <a:chExt cx="0" cy="0"/>
        </a:xfrm>
      </p:grpSpPr>
      <p:sp>
        <p:nvSpPr>
          <p:cNvPr id="136" name="Google Shape;136;p20"/>
          <p:cNvSpPr/>
          <p:nvPr/>
        </p:nvSpPr>
        <p:spPr>
          <a:xfrm>
            <a:off x="-6140353" y="892598"/>
            <a:ext cx="4940700" cy="1908900"/>
          </a:xfrm>
          <a:prstGeom prst="roundRect">
            <a:avLst>
              <a:gd fmla="val 5555"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38" name="Google Shape;138;p20"/>
          <p:cNvSpPr/>
          <p:nvPr/>
        </p:nvSpPr>
        <p:spPr>
          <a:xfrm>
            <a:off x="264324" y="132558"/>
            <a:ext cx="8600400" cy="312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0"/>
          <p:cNvSpPr txBox="1"/>
          <p:nvPr/>
        </p:nvSpPr>
        <p:spPr>
          <a:xfrm>
            <a:off x="1313294" y="2335542"/>
            <a:ext cx="294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Barlow"/>
                <a:ea typeface="Barlow"/>
                <a:cs typeface="Barlow"/>
                <a:sym typeface="Barlow"/>
              </a:rPr>
              <a:t>16h</a:t>
            </a:r>
            <a:endParaRPr>
              <a:latin typeface="Barlow"/>
              <a:ea typeface="Barlow"/>
              <a:cs typeface="Barlow"/>
              <a:sym typeface="Barlow"/>
            </a:endParaRPr>
          </a:p>
        </p:txBody>
      </p:sp>
      <p:pic>
        <p:nvPicPr>
          <p:cNvPr id="140" name="Google Shape;140;p20"/>
          <p:cNvPicPr preferRelativeResize="0"/>
          <p:nvPr/>
        </p:nvPicPr>
        <p:blipFill>
          <a:blip r:embed="rId2">
            <a:alphaModFix/>
          </a:blip>
          <a:stretch>
            <a:fillRect/>
          </a:stretch>
        </p:blipFill>
        <p:spPr>
          <a:xfrm>
            <a:off x="1809561" y="3309292"/>
            <a:ext cx="238551" cy="238551"/>
          </a:xfrm>
          <a:prstGeom prst="rect">
            <a:avLst/>
          </a:prstGeom>
          <a:noFill/>
          <a:ln>
            <a:noFill/>
          </a:ln>
        </p:spPr>
      </p:pic>
      <p:sp>
        <p:nvSpPr>
          <p:cNvPr id="141" name="Google Shape;141;p20"/>
          <p:cNvSpPr txBox="1"/>
          <p:nvPr/>
        </p:nvSpPr>
        <p:spPr>
          <a:xfrm>
            <a:off x="2297559" y="3321743"/>
            <a:ext cx="103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rgbClr val="7F7F7F"/>
                </a:solidFill>
                <a:latin typeface="Barlow"/>
                <a:ea typeface="Barlow"/>
                <a:cs typeface="Barlow"/>
                <a:sym typeface="Barlow"/>
              </a:rPr>
              <a:t>Like</a:t>
            </a:r>
            <a:endParaRPr sz="1800">
              <a:solidFill>
                <a:srgbClr val="7F7F7F"/>
              </a:solidFill>
              <a:latin typeface="Barlow"/>
              <a:ea typeface="Barlow"/>
              <a:cs typeface="Barlow"/>
              <a:sym typeface="Barlow"/>
            </a:endParaRPr>
          </a:p>
        </p:txBody>
      </p:sp>
      <p:pic>
        <p:nvPicPr>
          <p:cNvPr id="142" name="Google Shape;142;p20"/>
          <p:cNvPicPr preferRelativeResize="0"/>
          <p:nvPr/>
        </p:nvPicPr>
        <p:blipFill rotWithShape="1">
          <a:blip r:embed="rId3">
            <a:alphaModFix/>
          </a:blip>
          <a:srcRect b="0" l="0" r="0" t="0"/>
          <a:stretch/>
        </p:blipFill>
        <p:spPr>
          <a:xfrm>
            <a:off x="5485090" y="3309292"/>
            <a:ext cx="238551" cy="238551"/>
          </a:xfrm>
          <a:prstGeom prst="rect">
            <a:avLst/>
          </a:prstGeom>
          <a:noFill/>
          <a:ln>
            <a:noFill/>
          </a:ln>
        </p:spPr>
      </p:pic>
      <p:sp>
        <p:nvSpPr>
          <p:cNvPr id="143" name="Google Shape;143;p20"/>
          <p:cNvSpPr txBox="1"/>
          <p:nvPr/>
        </p:nvSpPr>
        <p:spPr>
          <a:xfrm>
            <a:off x="5973085" y="3321743"/>
            <a:ext cx="154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rgbClr val="7F7F7F"/>
                </a:solidFill>
                <a:latin typeface="Barlow"/>
                <a:ea typeface="Barlow"/>
                <a:cs typeface="Barlow"/>
                <a:sym typeface="Barlow"/>
              </a:rPr>
              <a:t>Comment</a:t>
            </a:r>
            <a:endParaRPr sz="1800">
              <a:solidFill>
                <a:srgbClr val="7F7F7F"/>
              </a:solidFill>
              <a:latin typeface="Barlow"/>
              <a:ea typeface="Barlow"/>
              <a:cs typeface="Barlow"/>
              <a:sym typeface="Barlow"/>
            </a:endParaRPr>
          </a:p>
        </p:txBody>
      </p:sp>
      <p:cxnSp>
        <p:nvCxnSpPr>
          <p:cNvPr id="144" name="Google Shape;144;p20"/>
          <p:cNvCxnSpPr/>
          <p:nvPr/>
        </p:nvCxnSpPr>
        <p:spPr>
          <a:xfrm>
            <a:off x="294676" y="3600422"/>
            <a:ext cx="8539800" cy="0"/>
          </a:xfrm>
          <a:prstGeom prst="straightConnector1">
            <a:avLst/>
          </a:prstGeom>
          <a:noFill/>
          <a:ln cap="flat" cmpd="sng" w="9525">
            <a:solidFill>
              <a:schemeClr val="dk2"/>
            </a:solidFill>
            <a:prstDash val="solid"/>
            <a:round/>
            <a:headEnd len="med" w="med" type="none"/>
            <a:tailEnd len="med" w="med" type="none"/>
          </a:ln>
        </p:spPr>
      </p:cxnSp>
      <p:sp>
        <p:nvSpPr>
          <p:cNvPr id="145" name="Google Shape;145;p20"/>
          <p:cNvSpPr txBox="1"/>
          <p:nvPr/>
        </p:nvSpPr>
        <p:spPr>
          <a:xfrm>
            <a:off x="-5789353" y="1015530"/>
            <a:ext cx="4238700" cy="124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700">
                <a:latin typeface="Barlow"/>
                <a:ea typeface="Barlow"/>
                <a:cs typeface="Barlow"/>
                <a:sym typeface="Barlow"/>
              </a:rPr>
              <a:t>Extra profile pictures</a:t>
            </a:r>
            <a:endParaRPr b="1" sz="2700">
              <a:latin typeface="Barlow"/>
              <a:ea typeface="Barlow"/>
              <a:cs typeface="Barlow"/>
              <a:sym typeface="Barlow"/>
            </a:endParaRPr>
          </a:p>
          <a:p>
            <a:pPr indent="0" lvl="0" marL="0" rtl="0" algn="l">
              <a:spcBef>
                <a:spcPts val="0"/>
              </a:spcBef>
              <a:spcAft>
                <a:spcPts val="0"/>
              </a:spcAft>
              <a:buNone/>
            </a:pPr>
            <a:r>
              <a:rPr lang="en-GB">
                <a:latin typeface="Barlow"/>
                <a:ea typeface="Barlow"/>
                <a:cs typeface="Barlow"/>
                <a:sym typeface="Barlow"/>
              </a:rPr>
              <a:t>(With any of these: click it and then choose “Replace image” from the toolbar above to put a custom picture in)</a:t>
            </a:r>
            <a:endParaRPr>
              <a:latin typeface="Barlow"/>
              <a:ea typeface="Barlow"/>
              <a:cs typeface="Barlow"/>
              <a:sym typeface="Barlow"/>
            </a:endParaRPr>
          </a:p>
        </p:txBody>
      </p:sp>
      <p:sp>
        <p:nvSpPr>
          <p:cNvPr id="146" name="Google Shape;146;p20"/>
          <p:cNvSpPr/>
          <p:nvPr/>
        </p:nvSpPr>
        <p:spPr>
          <a:xfrm>
            <a:off x="9480176" y="574747"/>
            <a:ext cx="8090400" cy="3287100"/>
          </a:xfrm>
          <a:prstGeom prst="roundRect">
            <a:avLst>
              <a:gd fmla="val 3802"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0"/>
          <p:cNvSpPr txBox="1"/>
          <p:nvPr/>
        </p:nvSpPr>
        <p:spPr>
          <a:xfrm>
            <a:off x="9740882" y="710974"/>
            <a:ext cx="53661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700">
                <a:latin typeface="Barlow"/>
                <a:ea typeface="Barlow"/>
                <a:cs typeface="Barlow"/>
                <a:sym typeface="Barlow"/>
              </a:rPr>
              <a:t>Extra reply boxes</a:t>
            </a:r>
            <a:endParaRPr b="1" sz="2700">
              <a:latin typeface="Barlow"/>
              <a:ea typeface="Barlow"/>
              <a:cs typeface="Barlow"/>
              <a:sym typeface="Barlow"/>
            </a:endParaRPr>
          </a:p>
          <a:p>
            <a:pPr indent="0" lvl="0" marL="0" rtl="0" algn="l">
              <a:spcBef>
                <a:spcPts val="0"/>
              </a:spcBef>
              <a:spcAft>
                <a:spcPts val="0"/>
              </a:spcAft>
              <a:buNone/>
            </a:pPr>
            <a:r>
              <a:rPr lang="en-GB">
                <a:latin typeface="Barlow"/>
                <a:ea typeface="Barlow"/>
                <a:cs typeface="Barlow"/>
                <a:sym typeface="Barlow"/>
              </a:rPr>
              <a:t>These are grouped together. If you click and drag the profile picture, it’ll drag the whole reply box over. Ungroup them by right-clicking and choosing “ungroup”.</a:t>
            </a:r>
            <a:endParaRPr>
              <a:latin typeface="Barlow"/>
              <a:ea typeface="Barlow"/>
              <a:cs typeface="Barlow"/>
              <a:sym typeface="Barlow"/>
            </a:endParaRPr>
          </a:p>
          <a:p>
            <a:pPr indent="0" lvl="0" marL="0" rtl="0" algn="l">
              <a:spcBef>
                <a:spcPts val="0"/>
              </a:spcBef>
              <a:spcAft>
                <a:spcPts val="0"/>
              </a:spcAft>
              <a:buNone/>
            </a:pPr>
            <a:r>
              <a:t/>
            </a:r>
            <a:endParaRPr>
              <a:latin typeface="Barlow"/>
              <a:ea typeface="Barlow"/>
              <a:cs typeface="Barlow"/>
              <a:sym typeface="Barlow"/>
            </a:endParaRPr>
          </a:p>
          <a:p>
            <a:pPr indent="0" lvl="0" marL="0" rtl="0" algn="l">
              <a:spcBef>
                <a:spcPts val="0"/>
              </a:spcBef>
              <a:spcAft>
                <a:spcPts val="0"/>
              </a:spcAft>
              <a:buNone/>
            </a:pPr>
            <a:r>
              <a:t/>
            </a:r>
            <a:endParaRPr>
              <a:latin typeface="Barlow"/>
              <a:ea typeface="Barlow"/>
              <a:cs typeface="Barlow"/>
              <a:sym typeface="Barlow"/>
            </a:endParaRPr>
          </a:p>
          <a:p>
            <a:pPr indent="0" lvl="0" marL="0" rtl="0" algn="l">
              <a:spcBef>
                <a:spcPts val="0"/>
              </a:spcBef>
              <a:spcAft>
                <a:spcPts val="0"/>
              </a:spcAft>
              <a:buNone/>
            </a:pPr>
            <a:r>
              <a:rPr lang="en-GB">
                <a:latin typeface="Barlow"/>
                <a:ea typeface="Barlow"/>
                <a:cs typeface="Barlow"/>
                <a:sym typeface="Barlow"/>
              </a:rPr>
              <a:t>Remember that you can change the profile pic! Click the picture and then “Replace image” in the toolbar above.</a:t>
            </a:r>
            <a:endParaRPr>
              <a:latin typeface="Barlow"/>
              <a:ea typeface="Barlow"/>
              <a:cs typeface="Barlow"/>
              <a:sym typeface="Barlow"/>
            </a:endParaRPr>
          </a:p>
        </p:txBody>
      </p:sp>
      <p:sp>
        <p:nvSpPr>
          <p:cNvPr id="148" name="Google Shape;148;p20"/>
          <p:cNvSpPr txBox="1"/>
          <p:nvPr/>
        </p:nvSpPr>
        <p:spPr>
          <a:xfrm>
            <a:off x="-5789353" y="36550"/>
            <a:ext cx="4452600" cy="160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4600">
                <a:latin typeface="Barlow"/>
                <a:ea typeface="Barlow"/>
                <a:cs typeface="Barlow"/>
                <a:sym typeface="Barlow"/>
              </a:rPr>
              <a:t>IMAGE POST</a:t>
            </a:r>
            <a:endParaRPr b="1" sz="4600">
              <a:latin typeface="Barlow"/>
              <a:ea typeface="Barlow"/>
              <a:cs typeface="Barlow"/>
              <a:sym typeface="Barlow"/>
            </a:endParaRPr>
          </a:p>
          <a:p>
            <a:pPr indent="0" lvl="0" marL="0" rtl="0" algn="l">
              <a:spcBef>
                <a:spcPts val="0"/>
              </a:spcBef>
              <a:spcAft>
                <a:spcPts val="0"/>
              </a:spcAft>
              <a:buNone/>
            </a:pPr>
            <a:r>
              <a:rPr b="1" lang="en-GB" sz="4600">
                <a:latin typeface="Barlow"/>
                <a:ea typeface="Barlow"/>
                <a:cs typeface="Barlow"/>
                <a:sym typeface="Barlow"/>
              </a:rPr>
              <a:t>EXAMPLE</a:t>
            </a:r>
            <a:endParaRPr b="1" sz="4600">
              <a:latin typeface="Barlow"/>
              <a:ea typeface="Barlow"/>
              <a:cs typeface="Barlow"/>
              <a:sym typeface="Barlow"/>
            </a:endParaRPr>
          </a:p>
        </p:txBody>
      </p:sp>
      <p:pic>
        <p:nvPicPr>
          <p:cNvPr id="149" name="Google Shape;149;p20"/>
          <p:cNvPicPr preferRelativeResize="0"/>
          <p:nvPr/>
        </p:nvPicPr>
        <p:blipFill>
          <a:blip r:embed="rId4">
            <a:alphaModFix/>
          </a:blip>
          <a:stretch>
            <a:fillRect/>
          </a:stretch>
        </p:blipFill>
        <p:spPr>
          <a:xfrm>
            <a:off x="-5545294" y="3898433"/>
            <a:ext cx="1842443" cy="514649"/>
          </a:xfrm>
          <a:prstGeom prst="rect">
            <a:avLst/>
          </a:prstGeom>
          <a:noFill/>
          <a:ln>
            <a:noFill/>
          </a:ln>
        </p:spPr>
      </p:pic>
      <p:sp>
        <p:nvSpPr>
          <p:cNvPr id="150" name="Google Shape;150;p20"/>
          <p:cNvSpPr txBox="1"/>
          <p:nvPr/>
        </p:nvSpPr>
        <p:spPr>
          <a:xfrm>
            <a:off x="-5458706" y="3687303"/>
            <a:ext cx="423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Barlow"/>
                <a:ea typeface="Barlow"/>
                <a:cs typeface="Barlow"/>
                <a:sym typeface="Barlow"/>
              </a:rPr>
              <a:t>Templates created by:</a:t>
            </a:r>
            <a:endParaRPr>
              <a:latin typeface="Barlow"/>
              <a:ea typeface="Barlow"/>
              <a:cs typeface="Barlow"/>
              <a:sym typeface="Barlow"/>
            </a:endParaRPr>
          </a:p>
        </p:txBody>
      </p:sp>
      <p:sp>
        <p:nvSpPr>
          <p:cNvPr id="151" name="Google Shape;151;p20"/>
          <p:cNvSpPr txBox="1"/>
          <p:nvPr/>
        </p:nvSpPr>
        <p:spPr>
          <a:xfrm>
            <a:off x="-5458706" y="4427655"/>
            <a:ext cx="4238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Barlow"/>
                <a:ea typeface="Barlow"/>
                <a:cs typeface="Barlow"/>
                <a:sym typeface="Barlow"/>
              </a:rPr>
              <a:t>For more FREE templates like this, go to:</a:t>
            </a:r>
            <a:endParaRPr>
              <a:latin typeface="Barlow"/>
              <a:ea typeface="Barlow"/>
              <a:cs typeface="Barlow"/>
              <a:sym typeface="Barlow"/>
            </a:endParaRPr>
          </a:p>
          <a:p>
            <a:pPr indent="0" lvl="0" marL="0" rtl="0" algn="l">
              <a:spcBef>
                <a:spcPts val="0"/>
              </a:spcBef>
              <a:spcAft>
                <a:spcPts val="0"/>
              </a:spcAft>
              <a:buNone/>
            </a:pPr>
            <a:r>
              <a:rPr lang="en-GB">
                <a:latin typeface="Barlow"/>
                <a:ea typeface="Barlow"/>
                <a:cs typeface="Barlow"/>
                <a:sym typeface="Barlow"/>
              </a:rPr>
              <a:t>DitchThatTextbook.com/templates</a:t>
            </a:r>
            <a:endParaRPr>
              <a:latin typeface="Barlow"/>
              <a:ea typeface="Barlow"/>
              <a:cs typeface="Barlow"/>
              <a:sym typeface="Barlow"/>
            </a:endParaRPr>
          </a:p>
        </p:txBody>
      </p:sp>
      <p:sp>
        <p:nvSpPr>
          <p:cNvPr id="152" name="Google Shape;152;p20"/>
          <p:cNvSpPr txBox="1"/>
          <p:nvPr/>
        </p:nvSpPr>
        <p:spPr>
          <a:xfrm>
            <a:off x="1313294" y="2206397"/>
            <a:ext cx="3647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latin typeface="Barlow"/>
                <a:ea typeface="Barlow"/>
                <a:cs typeface="Barlow"/>
                <a:sym typeface="Barlow"/>
              </a:rPr>
              <a:t>Erikah Sampson</a:t>
            </a:r>
            <a:endParaRPr b="1" sz="1800">
              <a:latin typeface="Barlow"/>
              <a:ea typeface="Barlow"/>
              <a:cs typeface="Barlow"/>
              <a:sym typeface="Barlow"/>
            </a:endParaRPr>
          </a:p>
        </p:txBody>
      </p:sp>
      <p:pic>
        <p:nvPicPr>
          <p:cNvPr id="153" name="Google Shape;153;p20"/>
          <p:cNvPicPr preferRelativeResize="0"/>
          <p:nvPr/>
        </p:nvPicPr>
        <p:blipFill>
          <a:blip r:embed="rId5">
            <a:alphaModFix/>
          </a:blip>
          <a:stretch>
            <a:fillRect/>
          </a:stretch>
        </p:blipFill>
        <p:spPr>
          <a:xfrm>
            <a:off x="-3544235" y="2228178"/>
            <a:ext cx="353400" cy="353400"/>
          </a:xfrm>
          <a:prstGeom prst="ellipse">
            <a:avLst/>
          </a:prstGeom>
          <a:noFill/>
          <a:ln cap="flat" cmpd="sng" w="38100">
            <a:solidFill>
              <a:srgbClr val="7F7F7F"/>
            </a:solidFill>
            <a:prstDash val="solid"/>
            <a:round/>
            <a:headEnd len="sm" w="sm" type="none"/>
            <a:tailEnd len="sm" w="sm" type="none"/>
          </a:ln>
        </p:spPr>
      </p:pic>
      <p:sp>
        <p:nvSpPr>
          <p:cNvPr id="154" name="Google Shape;154;p20"/>
          <p:cNvSpPr txBox="1"/>
          <p:nvPr/>
        </p:nvSpPr>
        <p:spPr>
          <a:xfrm>
            <a:off x="443618" y="2649682"/>
            <a:ext cx="8252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Barlow"/>
                <a:ea typeface="Barlow"/>
                <a:cs typeface="Barlow"/>
                <a:sym typeface="Barlow"/>
              </a:rPr>
              <a:t>My family and I just traveled to New York and it was amazing! This is a picture from Grand Central Terminal. We stopped here on the way to the airport. It was SO busy. There were people going everywhere and they were in a hurry!</a:t>
            </a:r>
            <a:endParaRPr>
              <a:latin typeface="Barlow"/>
              <a:ea typeface="Barlow"/>
              <a:cs typeface="Barlow"/>
              <a:sym typeface="Barlow"/>
            </a:endParaRPr>
          </a:p>
        </p:txBody>
      </p:sp>
      <p:pic>
        <p:nvPicPr>
          <p:cNvPr id="155" name="Google Shape;155;p20"/>
          <p:cNvPicPr preferRelativeResize="0"/>
          <p:nvPr/>
        </p:nvPicPr>
        <p:blipFill>
          <a:blip r:embed="rId6">
            <a:alphaModFix/>
          </a:blip>
          <a:stretch>
            <a:fillRect/>
          </a:stretch>
        </p:blipFill>
        <p:spPr>
          <a:xfrm>
            <a:off x="-5683055" y="2225201"/>
            <a:ext cx="339600" cy="339600"/>
          </a:xfrm>
          <a:prstGeom prst="ellipse">
            <a:avLst/>
          </a:prstGeom>
          <a:noFill/>
          <a:ln cap="flat" cmpd="sng" w="38100">
            <a:solidFill>
              <a:srgbClr val="7F7F7F"/>
            </a:solidFill>
            <a:prstDash val="solid"/>
            <a:round/>
            <a:headEnd len="sm" w="sm" type="none"/>
            <a:tailEnd len="sm" w="sm" type="none"/>
          </a:ln>
        </p:spPr>
      </p:pic>
      <p:pic>
        <p:nvPicPr>
          <p:cNvPr id="156" name="Google Shape;156;p20"/>
          <p:cNvPicPr preferRelativeResize="0"/>
          <p:nvPr/>
        </p:nvPicPr>
        <p:blipFill>
          <a:blip r:embed="rId7">
            <a:alphaModFix/>
          </a:blip>
          <a:stretch>
            <a:fillRect/>
          </a:stretch>
        </p:blipFill>
        <p:spPr>
          <a:xfrm>
            <a:off x="1139824" y="3773891"/>
            <a:ext cx="353400" cy="353400"/>
          </a:xfrm>
          <a:prstGeom prst="ellipse">
            <a:avLst/>
          </a:prstGeom>
          <a:noFill/>
          <a:ln cap="flat" cmpd="sng" w="38100">
            <a:solidFill>
              <a:srgbClr val="7F7F7F"/>
            </a:solidFill>
            <a:prstDash val="solid"/>
            <a:round/>
            <a:headEnd len="sm" w="sm" type="none"/>
            <a:tailEnd len="sm" w="sm" type="none"/>
          </a:ln>
        </p:spPr>
      </p:pic>
      <p:pic>
        <p:nvPicPr>
          <p:cNvPr id="157" name="Google Shape;157;p20"/>
          <p:cNvPicPr preferRelativeResize="0"/>
          <p:nvPr/>
        </p:nvPicPr>
        <p:blipFill>
          <a:blip r:embed="rId8">
            <a:alphaModFix/>
          </a:blip>
          <a:stretch>
            <a:fillRect/>
          </a:stretch>
        </p:blipFill>
        <p:spPr>
          <a:xfrm>
            <a:off x="500118" y="2220854"/>
            <a:ext cx="353400" cy="353400"/>
          </a:xfrm>
          <a:prstGeom prst="ellipse">
            <a:avLst/>
          </a:prstGeom>
          <a:noFill/>
          <a:ln cap="flat" cmpd="sng" w="38100">
            <a:solidFill>
              <a:srgbClr val="7F7F7F"/>
            </a:solidFill>
            <a:prstDash val="solid"/>
            <a:round/>
            <a:headEnd len="sm" w="sm" type="none"/>
            <a:tailEnd len="sm" w="sm" type="none"/>
          </a:ln>
        </p:spPr>
      </p:pic>
      <p:pic>
        <p:nvPicPr>
          <p:cNvPr id="158" name="Google Shape;158;p20"/>
          <p:cNvPicPr preferRelativeResize="0"/>
          <p:nvPr/>
        </p:nvPicPr>
        <p:blipFill>
          <a:blip r:embed="rId9">
            <a:alphaModFix/>
          </a:blip>
          <a:stretch>
            <a:fillRect/>
          </a:stretch>
        </p:blipFill>
        <p:spPr>
          <a:xfrm>
            <a:off x="1139824" y="4300813"/>
            <a:ext cx="353400" cy="353400"/>
          </a:xfrm>
          <a:prstGeom prst="ellipse">
            <a:avLst/>
          </a:prstGeom>
          <a:noFill/>
          <a:ln cap="flat" cmpd="sng" w="38100">
            <a:solidFill>
              <a:srgbClr val="7F7F7F"/>
            </a:solidFill>
            <a:prstDash val="solid"/>
            <a:round/>
            <a:headEnd len="sm" w="sm" type="none"/>
            <a:tailEnd len="sm" w="sm" type="none"/>
          </a:ln>
        </p:spPr>
      </p:pic>
      <p:pic>
        <p:nvPicPr>
          <p:cNvPr id="159" name="Google Shape;159;p20"/>
          <p:cNvPicPr preferRelativeResize="0"/>
          <p:nvPr/>
        </p:nvPicPr>
        <p:blipFill>
          <a:blip r:embed="rId10">
            <a:alphaModFix/>
          </a:blip>
          <a:stretch>
            <a:fillRect/>
          </a:stretch>
        </p:blipFill>
        <p:spPr>
          <a:xfrm>
            <a:off x="-3560117" y="1763913"/>
            <a:ext cx="353400" cy="353400"/>
          </a:xfrm>
          <a:prstGeom prst="ellipse">
            <a:avLst/>
          </a:prstGeom>
          <a:noFill/>
          <a:ln cap="flat" cmpd="sng" w="38100">
            <a:solidFill>
              <a:srgbClr val="7F7F7F"/>
            </a:solidFill>
            <a:prstDash val="solid"/>
            <a:round/>
            <a:headEnd len="sm" w="sm" type="none"/>
            <a:tailEnd len="sm" w="sm" type="none"/>
          </a:ln>
        </p:spPr>
      </p:pic>
      <p:pic>
        <p:nvPicPr>
          <p:cNvPr id="160" name="Google Shape;160;p20"/>
          <p:cNvPicPr preferRelativeResize="0"/>
          <p:nvPr/>
        </p:nvPicPr>
        <p:blipFill>
          <a:blip r:embed="rId11">
            <a:alphaModFix/>
          </a:blip>
          <a:stretch>
            <a:fillRect/>
          </a:stretch>
        </p:blipFill>
        <p:spPr>
          <a:xfrm>
            <a:off x="-5698940" y="1763913"/>
            <a:ext cx="353400" cy="353400"/>
          </a:xfrm>
          <a:prstGeom prst="ellipse">
            <a:avLst/>
          </a:prstGeom>
          <a:noFill/>
          <a:ln cap="flat" cmpd="sng" w="38100">
            <a:solidFill>
              <a:srgbClr val="7F7F7F"/>
            </a:solidFill>
            <a:prstDash val="solid"/>
            <a:round/>
            <a:headEnd len="sm" w="sm" type="none"/>
            <a:tailEnd len="sm" w="sm" type="none"/>
          </a:ln>
        </p:spPr>
      </p:pic>
      <p:pic>
        <p:nvPicPr>
          <p:cNvPr id="161" name="Google Shape;161;p20"/>
          <p:cNvPicPr preferRelativeResize="0"/>
          <p:nvPr/>
        </p:nvPicPr>
        <p:blipFill>
          <a:blip r:embed="rId5">
            <a:alphaModFix/>
          </a:blip>
          <a:stretch>
            <a:fillRect/>
          </a:stretch>
        </p:blipFill>
        <p:spPr>
          <a:xfrm>
            <a:off x="-2468471" y="1763911"/>
            <a:ext cx="353400" cy="353400"/>
          </a:xfrm>
          <a:prstGeom prst="ellipse">
            <a:avLst/>
          </a:prstGeom>
          <a:noFill/>
          <a:ln cap="flat" cmpd="sng" w="38100">
            <a:solidFill>
              <a:srgbClr val="7F7F7F"/>
            </a:solidFill>
            <a:prstDash val="solid"/>
            <a:round/>
            <a:headEnd len="sm" w="sm" type="none"/>
            <a:tailEnd len="sm" w="sm" type="none"/>
          </a:ln>
        </p:spPr>
      </p:pic>
      <p:pic>
        <p:nvPicPr>
          <p:cNvPr id="162" name="Google Shape;162;p20"/>
          <p:cNvPicPr preferRelativeResize="0"/>
          <p:nvPr/>
        </p:nvPicPr>
        <p:blipFill>
          <a:blip r:embed="rId5">
            <a:alphaModFix/>
          </a:blip>
          <a:stretch>
            <a:fillRect/>
          </a:stretch>
        </p:blipFill>
        <p:spPr>
          <a:xfrm>
            <a:off x="-2607353" y="2228178"/>
            <a:ext cx="353400" cy="353400"/>
          </a:xfrm>
          <a:prstGeom prst="ellipse">
            <a:avLst/>
          </a:prstGeom>
          <a:noFill/>
          <a:ln cap="flat" cmpd="sng" w="38100">
            <a:solidFill>
              <a:srgbClr val="7F7F7F"/>
            </a:solidFill>
            <a:prstDash val="solid"/>
            <a:round/>
            <a:headEnd len="sm" w="sm" type="none"/>
            <a:tailEnd len="sm" w="sm" type="none"/>
          </a:ln>
        </p:spPr>
      </p:pic>
      <p:sp>
        <p:nvSpPr>
          <p:cNvPr id="163" name="Google Shape;163;p20"/>
          <p:cNvSpPr txBox="1"/>
          <p:nvPr/>
        </p:nvSpPr>
        <p:spPr>
          <a:xfrm>
            <a:off x="2042647" y="3716326"/>
            <a:ext cx="3647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latin typeface="Barlow"/>
                <a:ea typeface="Barlow"/>
                <a:cs typeface="Barlow"/>
                <a:sym typeface="Barlow"/>
              </a:rPr>
              <a:t>James Thompson</a:t>
            </a:r>
            <a:endParaRPr b="1" sz="1600">
              <a:latin typeface="Barlow"/>
              <a:ea typeface="Barlow"/>
              <a:cs typeface="Barlow"/>
              <a:sym typeface="Barlow"/>
            </a:endParaRPr>
          </a:p>
        </p:txBody>
      </p:sp>
      <p:sp>
        <p:nvSpPr>
          <p:cNvPr id="164" name="Google Shape;164;p20"/>
          <p:cNvSpPr txBox="1"/>
          <p:nvPr/>
        </p:nvSpPr>
        <p:spPr>
          <a:xfrm>
            <a:off x="2057265" y="3857625"/>
            <a:ext cx="663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Barlow"/>
                <a:ea typeface="Barlow"/>
                <a:cs typeface="Barlow"/>
                <a:sym typeface="Barlow"/>
              </a:rPr>
              <a:t>Wow! This looks like an amazing trip! </a:t>
            </a:r>
            <a:r>
              <a:rPr lang="en-GB">
                <a:solidFill>
                  <a:schemeClr val="dk1"/>
                </a:solidFill>
                <a:latin typeface="Barlow"/>
                <a:ea typeface="Barlow"/>
                <a:cs typeface="Barlow"/>
                <a:sym typeface="Barlow"/>
              </a:rPr>
              <a:t>💯💯💯</a:t>
            </a:r>
            <a:endParaRPr>
              <a:latin typeface="Barlow"/>
              <a:ea typeface="Barlow"/>
              <a:cs typeface="Barlow"/>
              <a:sym typeface="Barlow"/>
            </a:endParaRPr>
          </a:p>
        </p:txBody>
      </p:sp>
      <p:pic>
        <p:nvPicPr>
          <p:cNvPr id="165" name="Google Shape;165;p20"/>
          <p:cNvPicPr preferRelativeResize="0"/>
          <p:nvPr/>
        </p:nvPicPr>
        <p:blipFill>
          <a:blip r:embed="rId5">
            <a:alphaModFix/>
          </a:blip>
          <a:stretch>
            <a:fillRect/>
          </a:stretch>
        </p:blipFill>
        <p:spPr>
          <a:xfrm>
            <a:off x="-4629529" y="2228178"/>
            <a:ext cx="353400" cy="353400"/>
          </a:xfrm>
          <a:prstGeom prst="ellipse">
            <a:avLst/>
          </a:prstGeom>
          <a:noFill/>
          <a:ln cap="flat" cmpd="sng" w="38100">
            <a:solidFill>
              <a:srgbClr val="7F7F7F"/>
            </a:solidFill>
            <a:prstDash val="solid"/>
            <a:round/>
            <a:headEnd len="sm" w="sm" type="none"/>
            <a:tailEnd len="sm" w="sm" type="none"/>
          </a:ln>
        </p:spPr>
      </p:pic>
      <p:sp>
        <p:nvSpPr>
          <p:cNvPr id="166" name="Google Shape;166;p20"/>
          <p:cNvSpPr txBox="1"/>
          <p:nvPr/>
        </p:nvSpPr>
        <p:spPr>
          <a:xfrm>
            <a:off x="2042647" y="4222883"/>
            <a:ext cx="3647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latin typeface="Barlow"/>
                <a:ea typeface="Barlow"/>
                <a:cs typeface="Barlow"/>
                <a:sym typeface="Barlow"/>
              </a:rPr>
              <a:t>Jamie Morgan</a:t>
            </a:r>
            <a:endParaRPr b="1" sz="1600">
              <a:latin typeface="Barlow"/>
              <a:ea typeface="Barlow"/>
              <a:cs typeface="Barlow"/>
              <a:sym typeface="Barlow"/>
            </a:endParaRPr>
          </a:p>
        </p:txBody>
      </p:sp>
      <p:sp>
        <p:nvSpPr>
          <p:cNvPr id="167" name="Google Shape;167;p20"/>
          <p:cNvSpPr txBox="1"/>
          <p:nvPr/>
        </p:nvSpPr>
        <p:spPr>
          <a:xfrm>
            <a:off x="2057265" y="4364182"/>
            <a:ext cx="663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Barlow"/>
                <a:ea typeface="Barlow"/>
                <a:cs typeface="Barlow"/>
                <a:sym typeface="Barlow"/>
              </a:rPr>
              <a:t>Totally cool! Where else did you go in New York? I’d love to go some day!</a:t>
            </a:r>
            <a:endParaRPr>
              <a:latin typeface="Barlow"/>
              <a:ea typeface="Barlow"/>
              <a:cs typeface="Barlow"/>
              <a:sym typeface="Barlow"/>
            </a:endParaRPr>
          </a:p>
        </p:txBody>
      </p:sp>
      <p:grpSp>
        <p:nvGrpSpPr>
          <p:cNvPr id="168" name="Google Shape;168;p20"/>
          <p:cNvGrpSpPr/>
          <p:nvPr/>
        </p:nvGrpSpPr>
        <p:grpSpPr>
          <a:xfrm>
            <a:off x="9745970" y="1748667"/>
            <a:ext cx="7556454" cy="972538"/>
            <a:chOff x="968850" y="3266982"/>
            <a:chExt cx="6422825" cy="1901718"/>
          </a:xfrm>
        </p:grpSpPr>
        <p:pic>
          <p:nvPicPr>
            <p:cNvPr id="169" name="Google Shape;169;p20"/>
            <p:cNvPicPr preferRelativeResize="0"/>
            <p:nvPr/>
          </p:nvPicPr>
          <p:blipFill>
            <a:blip r:embed="rId5">
              <a:alphaModFix/>
            </a:blip>
            <a:stretch>
              <a:fillRect/>
            </a:stretch>
          </p:blipFill>
          <p:spPr>
            <a:xfrm>
              <a:off x="968850" y="3354175"/>
              <a:ext cx="691200" cy="691200"/>
            </a:xfrm>
            <a:prstGeom prst="ellipse">
              <a:avLst/>
            </a:prstGeom>
            <a:noFill/>
            <a:ln cap="flat" cmpd="sng" w="38100">
              <a:solidFill>
                <a:srgbClr val="7F7F7F"/>
              </a:solidFill>
              <a:prstDash val="solid"/>
              <a:round/>
              <a:headEnd len="sm" w="sm" type="none"/>
              <a:tailEnd len="sm" w="sm" type="none"/>
            </a:ln>
          </p:spPr>
        </p:pic>
        <p:sp>
          <p:nvSpPr>
            <p:cNvPr id="170" name="Google Shape;170;p20"/>
            <p:cNvSpPr txBox="1"/>
            <p:nvPr/>
          </p:nvSpPr>
          <p:spPr>
            <a:xfrm>
              <a:off x="1736250" y="3266982"/>
              <a:ext cx="3100500" cy="84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latin typeface="Barlow"/>
                  <a:ea typeface="Barlow"/>
                  <a:cs typeface="Barlow"/>
                  <a:sym typeface="Barlow"/>
                </a:rPr>
                <a:t>Name of person replying</a:t>
              </a:r>
              <a:endParaRPr b="1" sz="1600">
                <a:latin typeface="Barlow"/>
                <a:ea typeface="Barlow"/>
                <a:cs typeface="Barlow"/>
                <a:sym typeface="Barlow"/>
              </a:endParaRPr>
            </a:p>
          </p:txBody>
        </p:sp>
        <p:sp>
          <p:nvSpPr>
            <p:cNvPr id="171" name="Google Shape;171;p20"/>
            <p:cNvSpPr txBox="1"/>
            <p:nvPr/>
          </p:nvSpPr>
          <p:spPr>
            <a:xfrm>
              <a:off x="1748675" y="3543300"/>
              <a:ext cx="5643000" cy="162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Barlow"/>
                  <a:ea typeface="Barlow"/>
                  <a:cs typeface="Barlow"/>
                  <a:sym typeface="Barlow"/>
                </a:rPr>
                <a:t>This is where you write a reply. Be sure to delete all of this example text when you begin. The comments below are grouped together so you can click and move them around. Click and drag the profile pic to move.</a:t>
              </a:r>
              <a:endParaRPr>
                <a:latin typeface="Barlow"/>
                <a:ea typeface="Barlow"/>
                <a:cs typeface="Barlow"/>
                <a:sym typeface="Barlow"/>
              </a:endParaRPr>
            </a:p>
          </p:txBody>
        </p:sp>
      </p:grpSp>
      <p:grpSp>
        <p:nvGrpSpPr>
          <p:cNvPr id="172" name="Google Shape;172;p20"/>
          <p:cNvGrpSpPr/>
          <p:nvPr/>
        </p:nvGrpSpPr>
        <p:grpSpPr>
          <a:xfrm>
            <a:off x="9745970" y="2333155"/>
            <a:ext cx="7556454" cy="972538"/>
            <a:chOff x="968850" y="3266982"/>
            <a:chExt cx="6422825" cy="1901718"/>
          </a:xfrm>
        </p:grpSpPr>
        <p:pic>
          <p:nvPicPr>
            <p:cNvPr id="173" name="Google Shape;173;p20"/>
            <p:cNvPicPr preferRelativeResize="0"/>
            <p:nvPr/>
          </p:nvPicPr>
          <p:blipFill>
            <a:blip r:embed="rId5">
              <a:alphaModFix/>
            </a:blip>
            <a:stretch>
              <a:fillRect/>
            </a:stretch>
          </p:blipFill>
          <p:spPr>
            <a:xfrm>
              <a:off x="968850" y="3354175"/>
              <a:ext cx="691200" cy="691200"/>
            </a:xfrm>
            <a:prstGeom prst="ellipse">
              <a:avLst/>
            </a:prstGeom>
            <a:noFill/>
            <a:ln cap="flat" cmpd="sng" w="38100">
              <a:solidFill>
                <a:srgbClr val="7F7F7F"/>
              </a:solidFill>
              <a:prstDash val="solid"/>
              <a:round/>
              <a:headEnd len="sm" w="sm" type="none"/>
              <a:tailEnd len="sm" w="sm" type="none"/>
            </a:ln>
          </p:spPr>
        </p:pic>
        <p:sp>
          <p:nvSpPr>
            <p:cNvPr id="174" name="Google Shape;174;p20"/>
            <p:cNvSpPr txBox="1"/>
            <p:nvPr/>
          </p:nvSpPr>
          <p:spPr>
            <a:xfrm>
              <a:off x="1736250" y="3266982"/>
              <a:ext cx="3100500" cy="84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latin typeface="Barlow"/>
                  <a:ea typeface="Barlow"/>
                  <a:cs typeface="Barlow"/>
                  <a:sym typeface="Barlow"/>
                </a:rPr>
                <a:t>Name of person replying</a:t>
              </a:r>
              <a:endParaRPr b="1" sz="1600">
                <a:latin typeface="Barlow"/>
                <a:ea typeface="Barlow"/>
                <a:cs typeface="Barlow"/>
                <a:sym typeface="Barlow"/>
              </a:endParaRPr>
            </a:p>
          </p:txBody>
        </p:sp>
        <p:sp>
          <p:nvSpPr>
            <p:cNvPr id="175" name="Google Shape;175;p20"/>
            <p:cNvSpPr txBox="1"/>
            <p:nvPr/>
          </p:nvSpPr>
          <p:spPr>
            <a:xfrm>
              <a:off x="1748675" y="3543300"/>
              <a:ext cx="5643000" cy="162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Barlow"/>
                  <a:ea typeface="Barlow"/>
                  <a:cs typeface="Barlow"/>
                  <a:sym typeface="Barlow"/>
                </a:rPr>
                <a:t>This is where you write a reply. Be sure to delete all of this example text when you begin. The comments below are grouped together so you can click and move them around. Click and drag the profile pic to move.</a:t>
              </a:r>
              <a:endParaRPr>
                <a:latin typeface="Barlow"/>
                <a:ea typeface="Barlow"/>
                <a:cs typeface="Barlow"/>
                <a:sym typeface="Barlow"/>
              </a:endParaRPr>
            </a:p>
          </p:txBody>
        </p:sp>
      </p:grpSp>
      <p:grpSp>
        <p:nvGrpSpPr>
          <p:cNvPr id="176" name="Google Shape;176;p20"/>
          <p:cNvGrpSpPr/>
          <p:nvPr/>
        </p:nvGrpSpPr>
        <p:grpSpPr>
          <a:xfrm>
            <a:off x="9745970" y="2917644"/>
            <a:ext cx="7556454" cy="972538"/>
            <a:chOff x="968850" y="3266982"/>
            <a:chExt cx="6422825" cy="1901718"/>
          </a:xfrm>
        </p:grpSpPr>
        <p:pic>
          <p:nvPicPr>
            <p:cNvPr id="177" name="Google Shape;177;p20"/>
            <p:cNvPicPr preferRelativeResize="0"/>
            <p:nvPr/>
          </p:nvPicPr>
          <p:blipFill>
            <a:blip r:embed="rId5">
              <a:alphaModFix/>
            </a:blip>
            <a:stretch>
              <a:fillRect/>
            </a:stretch>
          </p:blipFill>
          <p:spPr>
            <a:xfrm>
              <a:off x="968850" y="3354175"/>
              <a:ext cx="691200" cy="691200"/>
            </a:xfrm>
            <a:prstGeom prst="ellipse">
              <a:avLst/>
            </a:prstGeom>
            <a:noFill/>
            <a:ln cap="flat" cmpd="sng" w="38100">
              <a:solidFill>
                <a:srgbClr val="7F7F7F"/>
              </a:solidFill>
              <a:prstDash val="solid"/>
              <a:round/>
              <a:headEnd len="sm" w="sm" type="none"/>
              <a:tailEnd len="sm" w="sm" type="none"/>
            </a:ln>
          </p:spPr>
        </p:pic>
        <p:sp>
          <p:nvSpPr>
            <p:cNvPr id="178" name="Google Shape;178;p20"/>
            <p:cNvSpPr txBox="1"/>
            <p:nvPr/>
          </p:nvSpPr>
          <p:spPr>
            <a:xfrm>
              <a:off x="1736250" y="3266982"/>
              <a:ext cx="3100500" cy="84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latin typeface="Barlow"/>
                  <a:ea typeface="Barlow"/>
                  <a:cs typeface="Barlow"/>
                  <a:sym typeface="Barlow"/>
                </a:rPr>
                <a:t>Name of person replying</a:t>
              </a:r>
              <a:endParaRPr b="1" sz="1600">
                <a:latin typeface="Barlow"/>
                <a:ea typeface="Barlow"/>
                <a:cs typeface="Barlow"/>
                <a:sym typeface="Barlow"/>
              </a:endParaRPr>
            </a:p>
          </p:txBody>
        </p:sp>
        <p:sp>
          <p:nvSpPr>
            <p:cNvPr id="179" name="Google Shape;179;p20"/>
            <p:cNvSpPr txBox="1"/>
            <p:nvPr/>
          </p:nvSpPr>
          <p:spPr>
            <a:xfrm>
              <a:off x="1748675" y="3543300"/>
              <a:ext cx="5643000" cy="162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Barlow"/>
                  <a:ea typeface="Barlow"/>
                  <a:cs typeface="Barlow"/>
                  <a:sym typeface="Barlow"/>
                </a:rPr>
                <a:t>This is where you write a reply. Be sure to delete all of this example text when you begin. The comments below are grouped together so you can click and move them around. Click and drag the profile pic to move.</a:t>
              </a:r>
              <a:endParaRPr>
                <a:latin typeface="Barlow"/>
                <a:ea typeface="Barlow"/>
                <a:cs typeface="Barlow"/>
                <a:sym typeface="Barlow"/>
              </a:endParaRPr>
            </a:p>
          </p:txBody>
        </p:sp>
      </p:grpSp>
      <p:pic>
        <p:nvPicPr>
          <p:cNvPr id="180" name="Google Shape;180;p20"/>
          <p:cNvPicPr preferRelativeResize="0"/>
          <p:nvPr/>
        </p:nvPicPr>
        <p:blipFill rotWithShape="1">
          <a:blip r:embed="rId12">
            <a:alphaModFix/>
          </a:blip>
          <a:srcRect b="0" l="17365" r="3048" t="0"/>
          <a:stretch/>
        </p:blipFill>
        <p:spPr>
          <a:xfrm>
            <a:off x="926029" y="205824"/>
            <a:ext cx="7277059" cy="193965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statement"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1051200" y="857250"/>
            <a:ext cx="7041600" cy="324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 name="Google Shape;17;p3"/>
          <p:cNvSpPr txBox="1"/>
          <p:nvPr>
            <p:ph idx="1" type="body"/>
          </p:nvPr>
        </p:nvSpPr>
        <p:spPr>
          <a:xfrm>
            <a:off x="161181" y="1481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8" name="Google Shape;18;p3"/>
          <p:cNvSpPr txBox="1"/>
          <p:nvPr>
            <p:ph idx="2" type="body"/>
          </p:nvPr>
        </p:nvSpPr>
        <p:spPr>
          <a:xfrm>
            <a:off x="161181" y="3767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4F42"/>
              </a:buClr>
              <a:buSzPts val="1400"/>
              <a:buChar char="●"/>
              <a:defRPr sz="1400">
                <a:solidFill>
                  <a:srgbClr val="FF4F42"/>
                </a:solidFill>
              </a:defRPr>
            </a:lvl1pPr>
            <a:lvl2pPr indent="-304800" lvl="1" marL="914400" rtl="0">
              <a:spcBef>
                <a:spcPts val="1600"/>
              </a:spcBef>
              <a:spcAft>
                <a:spcPts val="0"/>
              </a:spcAft>
              <a:buClr>
                <a:srgbClr val="FF4F42"/>
              </a:buClr>
              <a:buSzPts val="1200"/>
              <a:buChar char="○"/>
              <a:defRPr sz="1200">
                <a:solidFill>
                  <a:srgbClr val="FF4F42"/>
                </a:solidFill>
              </a:defRPr>
            </a:lvl2pPr>
            <a:lvl3pPr indent="-304800" lvl="2" marL="1371600" rtl="0">
              <a:spcBef>
                <a:spcPts val="1600"/>
              </a:spcBef>
              <a:spcAft>
                <a:spcPts val="0"/>
              </a:spcAft>
              <a:buClr>
                <a:srgbClr val="FF4F42"/>
              </a:buClr>
              <a:buSzPts val="1200"/>
              <a:buChar char="■"/>
              <a:defRPr sz="1200">
                <a:solidFill>
                  <a:srgbClr val="FF4F42"/>
                </a:solidFill>
              </a:defRPr>
            </a:lvl3pPr>
            <a:lvl4pPr indent="-304800" lvl="3" marL="1828800" rtl="0">
              <a:spcBef>
                <a:spcPts val="1600"/>
              </a:spcBef>
              <a:spcAft>
                <a:spcPts val="0"/>
              </a:spcAft>
              <a:buClr>
                <a:srgbClr val="FF4F42"/>
              </a:buClr>
              <a:buSzPts val="1200"/>
              <a:buChar char="●"/>
              <a:defRPr sz="1200">
                <a:solidFill>
                  <a:srgbClr val="FF4F42"/>
                </a:solidFill>
              </a:defRPr>
            </a:lvl4pPr>
            <a:lvl5pPr indent="-304800" lvl="4" marL="2286000" rtl="0">
              <a:spcBef>
                <a:spcPts val="1600"/>
              </a:spcBef>
              <a:spcAft>
                <a:spcPts val="0"/>
              </a:spcAft>
              <a:buClr>
                <a:srgbClr val="FF4F42"/>
              </a:buClr>
              <a:buSzPts val="1200"/>
              <a:buChar char="○"/>
              <a:defRPr sz="1200">
                <a:solidFill>
                  <a:srgbClr val="FF4F42"/>
                </a:solidFill>
              </a:defRPr>
            </a:lvl5pPr>
            <a:lvl6pPr indent="-304800" lvl="5" marL="2743200" rtl="0">
              <a:spcBef>
                <a:spcPts val="1600"/>
              </a:spcBef>
              <a:spcAft>
                <a:spcPts val="0"/>
              </a:spcAft>
              <a:buClr>
                <a:srgbClr val="FF4F42"/>
              </a:buClr>
              <a:buSzPts val="1200"/>
              <a:buChar char="■"/>
              <a:defRPr sz="1200">
                <a:solidFill>
                  <a:srgbClr val="FF4F42"/>
                </a:solidFill>
              </a:defRPr>
            </a:lvl6pPr>
            <a:lvl7pPr indent="-304800" lvl="6" marL="3200400" rtl="0">
              <a:spcBef>
                <a:spcPts val="1600"/>
              </a:spcBef>
              <a:spcAft>
                <a:spcPts val="0"/>
              </a:spcAft>
              <a:buClr>
                <a:srgbClr val="FF4F42"/>
              </a:buClr>
              <a:buSzPts val="1200"/>
              <a:buChar char="●"/>
              <a:defRPr sz="1200">
                <a:solidFill>
                  <a:srgbClr val="FF4F42"/>
                </a:solidFill>
              </a:defRPr>
            </a:lvl7pPr>
            <a:lvl8pPr indent="-304800" lvl="7" marL="3657600" rtl="0">
              <a:spcBef>
                <a:spcPts val="1600"/>
              </a:spcBef>
              <a:spcAft>
                <a:spcPts val="0"/>
              </a:spcAft>
              <a:buClr>
                <a:srgbClr val="FF4F42"/>
              </a:buClr>
              <a:buSzPts val="1200"/>
              <a:buChar char="○"/>
              <a:defRPr sz="1200">
                <a:solidFill>
                  <a:srgbClr val="FF4F42"/>
                </a:solidFill>
              </a:defRPr>
            </a:lvl8pPr>
            <a:lvl9pPr indent="-304800" lvl="8" marL="4114800" rtl="0">
              <a:spcBef>
                <a:spcPts val="1600"/>
              </a:spcBef>
              <a:spcAft>
                <a:spcPts val="1600"/>
              </a:spcAft>
              <a:buClr>
                <a:srgbClr val="FF4F42"/>
              </a:buClr>
              <a:buSzPts val="1200"/>
              <a:buChar char="■"/>
              <a:defRPr sz="1200">
                <a:solidFill>
                  <a:srgbClr val="FF4F42"/>
                </a:solidFill>
              </a:defRPr>
            </a:lvl9pPr>
          </a:lstStyle>
          <a:p/>
        </p:txBody>
      </p:sp>
      <p:pic>
        <p:nvPicPr>
          <p:cNvPr id="19" name="Google Shape;19;p3"/>
          <p:cNvPicPr preferRelativeResize="0"/>
          <p:nvPr/>
        </p:nvPicPr>
        <p:blipFill rotWithShape="1">
          <a:blip r:embed="rId2">
            <a:alphaModFix/>
          </a:blip>
          <a:srcRect b="0" l="0" r="0" t="0"/>
          <a:stretch/>
        </p:blipFill>
        <p:spPr>
          <a:xfrm>
            <a:off x="161185" y="4729563"/>
            <a:ext cx="260925" cy="260925"/>
          </a:xfrm>
          <a:prstGeom prst="rect">
            <a:avLst/>
          </a:prstGeom>
          <a:noFill/>
          <a:ln>
            <a:noFill/>
          </a:ln>
        </p:spPr>
      </p:pic>
      <p:sp>
        <p:nvSpPr>
          <p:cNvPr id="20" name="Google Shape;2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statement 1">
  <p:cSld name="SECTION_HEADER_2">
    <p:spTree>
      <p:nvGrpSpPr>
        <p:cNvPr id="21" name="Shape 21"/>
        <p:cNvGrpSpPr/>
        <p:nvPr/>
      </p:nvGrpSpPr>
      <p:grpSpPr>
        <a:xfrm>
          <a:off x="0" y="0"/>
          <a:ext cx="0" cy="0"/>
          <a:chOff x="0" y="0"/>
          <a:chExt cx="0" cy="0"/>
        </a:xfrm>
      </p:grpSpPr>
      <p:sp>
        <p:nvSpPr>
          <p:cNvPr id="22" name="Google Shape;22;p4"/>
          <p:cNvSpPr txBox="1"/>
          <p:nvPr>
            <p:ph type="title"/>
          </p:nvPr>
        </p:nvSpPr>
        <p:spPr>
          <a:xfrm>
            <a:off x="1051200" y="857250"/>
            <a:ext cx="7041600" cy="324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4" name="Google Shape;24;p4"/>
          <p:cNvSpPr txBox="1"/>
          <p:nvPr>
            <p:ph idx="1" type="body"/>
          </p:nvPr>
        </p:nvSpPr>
        <p:spPr>
          <a:xfrm>
            <a:off x="161181" y="1481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5" name="Google Shape;25;p4"/>
          <p:cNvSpPr txBox="1"/>
          <p:nvPr>
            <p:ph idx="2" type="body"/>
          </p:nvPr>
        </p:nvSpPr>
        <p:spPr>
          <a:xfrm>
            <a:off x="161181" y="3767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4F42"/>
              </a:buClr>
              <a:buSzPts val="1400"/>
              <a:buChar char="●"/>
              <a:defRPr sz="1400">
                <a:solidFill>
                  <a:srgbClr val="FF4F42"/>
                </a:solidFill>
              </a:defRPr>
            </a:lvl1pPr>
            <a:lvl2pPr indent="-304800" lvl="1" marL="914400" rtl="0">
              <a:spcBef>
                <a:spcPts val="1600"/>
              </a:spcBef>
              <a:spcAft>
                <a:spcPts val="0"/>
              </a:spcAft>
              <a:buClr>
                <a:srgbClr val="FF4F42"/>
              </a:buClr>
              <a:buSzPts val="1200"/>
              <a:buChar char="○"/>
              <a:defRPr sz="1200">
                <a:solidFill>
                  <a:srgbClr val="FF4F42"/>
                </a:solidFill>
              </a:defRPr>
            </a:lvl2pPr>
            <a:lvl3pPr indent="-304800" lvl="2" marL="1371600" rtl="0">
              <a:spcBef>
                <a:spcPts val="1600"/>
              </a:spcBef>
              <a:spcAft>
                <a:spcPts val="0"/>
              </a:spcAft>
              <a:buClr>
                <a:srgbClr val="FF4F42"/>
              </a:buClr>
              <a:buSzPts val="1200"/>
              <a:buChar char="■"/>
              <a:defRPr sz="1200">
                <a:solidFill>
                  <a:srgbClr val="FF4F42"/>
                </a:solidFill>
              </a:defRPr>
            </a:lvl3pPr>
            <a:lvl4pPr indent="-304800" lvl="3" marL="1828800" rtl="0">
              <a:spcBef>
                <a:spcPts val="1600"/>
              </a:spcBef>
              <a:spcAft>
                <a:spcPts val="0"/>
              </a:spcAft>
              <a:buClr>
                <a:srgbClr val="FF4F42"/>
              </a:buClr>
              <a:buSzPts val="1200"/>
              <a:buChar char="●"/>
              <a:defRPr sz="1200">
                <a:solidFill>
                  <a:srgbClr val="FF4F42"/>
                </a:solidFill>
              </a:defRPr>
            </a:lvl4pPr>
            <a:lvl5pPr indent="-304800" lvl="4" marL="2286000" rtl="0">
              <a:spcBef>
                <a:spcPts val="1600"/>
              </a:spcBef>
              <a:spcAft>
                <a:spcPts val="0"/>
              </a:spcAft>
              <a:buClr>
                <a:srgbClr val="FF4F42"/>
              </a:buClr>
              <a:buSzPts val="1200"/>
              <a:buChar char="○"/>
              <a:defRPr sz="1200">
                <a:solidFill>
                  <a:srgbClr val="FF4F42"/>
                </a:solidFill>
              </a:defRPr>
            </a:lvl5pPr>
            <a:lvl6pPr indent="-304800" lvl="5" marL="2743200" rtl="0">
              <a:spcBef>
                <a:spcPts val="1600"/>
              </a:spcBef>
              <a:spcAft>
                <a:spcPts val="0"/>
              </a:spcAft>
              <a:buClr>
                <a:srgbClr val="FF4F42"/>
              </a:buClr>
              <a:buSzPts val="1200"/>
              <a:buChar char="■"/>
              <a:defRPr sz="1200">
                <a:solidFill>
                  <a:srgbClr val="FF4F42"/>
                </a:solidFill>
              </a:defRPr>
            </a:lvl6pPr>
            <a:lvl7pPr indent="-304800" lvl="6" marL="3200400" rtl="0">
              <a:spcBef>
                <a:spcPts val="1600"/>
              </a:spcBef>
              <a:spcAft>
                <a:spcPts val="0"/>
              </a:spcAft>
              <a:buClr>
                <a:srgbClr val="FF4F42"/>
              </a:buClr>
              <a:buSzPts val="1200"/>
              <a:buChar char="●"/>
              <a:defRPr sz="1200">
                <a:solidFill>
                  <a:srgbClr val="FF4F42"/>
                </a:solidFill>
              </a:defRPr>
            </a:lvl7pPr>
            <a:lvl8pPr indent="-304800" lvl="7" marL="3657600" rtl="0">
              <a:spcBef>
                <a:spcPts val="1600"/>
              </a:spcBef>
              <a:spcAft>
                <a:spcPts val="0"/>
              </a:spcAft>
              <a:buClr>
                <a:srgbClr val="FF4F42"/>
              </a:buClr>
              <a:buSzPts val="1200"/>
              <a:buChar char="○"/>
              <a:defRPr sz="1200">
                <a:solidFill>
                  <a:srgbClr val="FF4F42"/>
                </a:solidFill>
              </a:defRPr>
            </a:lvl8pPr>
            <a:lvl9pPr indent="-304800" lvl="8" marL="4114800" rtl="0">
              <a:spcBef>
                <a:spcPts val="1600"/>
              </a:spcBef>
              <a:spcAft>
                <a:spcPts val="1600"/>
              </a:spcAft>
              <a:buClr>
                <a:srgbClr val="FF4F42"/>
              </a:buClr>
              <a:buSzPts val="1200"/>
              <a:buChar char="■"/>
              <a:defRPr sz="1200">
                <a:solidFill>
                  <a:srgbClr val="FF4F42"/>
                </a:solidFill>
              </a:defRPr>
            </a:lvl9pPr>
          </a:lstStyle>
          <a:p/>
        </p:txBody>
      </p:sp>
      <p:pic>
        <p:nvPicPr>
          <p:cNvPr id="26" name="Google Shape;26;p4"/>
          <p:cNvPicPr preferRelativeResize="0"/>
          <p:nvPr/>
        </p:nvPicPr>
        <p:blipFill rotWithShape="1">
          <a:blip r:embed="rId2">
            <a:alphaModFix/>
          </a:blip>
          <a:srcRect b="0" l="0" r="0" t="0"/>
          <a:stretch/>
        </p:blipFill>
        <p:spPr>
          <a:xfrm>
            <a:off x="161185" y="4729563"/>
            <a:ext cx="260925" cy="2609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longform">
  <p:cSld name="SECTION_HEADER_1">
    <p:spTree>
      <p:nvGrpSpPr>
        <p:cNvPr id="27" name="Shape 27"/>
        <p:cNvGrpSpPr/>
        <p:nvPr/>
      </p:nvGrpSpPr>
      <p:grpSpPr>
        <a:xfrm>
          <a:off x="0" y="0"/>
          <a:ext cx="0" cy="0"/>
          <a:chOff x="0" y="0"/>
          <a:chExt cx="0" cy="0"/>
        </a:xfrm>
      </p:grpSpPr>
      <p:sp>
        <p:nvSpPr>
          <p:cNvPr id="28" name="Google Shape;28;p5"/>
          <p:cNvSpPr txBox="1"/>
          <p:nvPr>
            <p:ph idx="1" type="body"/>
          </p:nvPr>
        </p:nvSpPr>
        <p:spPr>
          <a:xfrm>
            <a:off x="161181" y="1481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161181" y="3767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4F42"/>
              </a:buClr>
              <a:buSzPts val="1400"/>
              <a:buChar char="●"/>
              <a:defRPr sz="1400">
                <a:solidFill>
                  <a:srgbClr val="FF4F42"/>
                </a:solidFill>
              </a:defRPr>
            </a:lvl1pPr>
            <a:lvl2pPr indent="-304800" lvl="1" marL="914400" rtl="0">
              <a:spcBef>
                <a:spcPts val="1600"/>
              </a:spcBef>
              <a:spcAft>
                <a:spcPts val="0"/>
              </a:spcAft>
              <a:buClr>
                <a:srgbClr val="FF4F42"/>
              </a:buClr>
              <a:buSzPts val="1200"/>
              <a:buChar char="○"/>
              <a:defRPr sz="1200">
                <a:solidFill>
                  <a:srgbClr val="FF4F42"/>
                </a:solidFill>
              </a:defRPr>
            </a:lvl2pPr>
            <a:lvl3pPr indent="-304800" lvl="2" marL="1371600" rtl="0">
              <a:spcBef>
                <a:spcPts val="1600"/>
              </a:spcBef>
              <a:spcAft>
                <a:spcPts val="0"/>
              </a:spcAft>
              <a:buClr>
                <a:srgbClr val="FF4F42"/>
              </a:buClr>
              <a:buSzPts val="1200"/>
              <a:buChar char="■"/>
              <a:defRPr sz="1200">
                <a:solidFill>
                  <a:srgbClr val="FF4F42"/>
                </a:solidFill>
              </a:defRPr>
            </a:lvl3pPr>
            <a:lvl4pPr indent="-304800" lvl="3" marL="1828800" rtl="0">
              <a:spcBef>
                <a:spcPts val="1600"/>
              </a:spcBef>
              <a:spcAft>
                <a:spcPts val="0"/>
              </a:spcAft>
              <a:buClr>
                <a:srgbClr val="FF4F42"/>
              </a:buClr>
              <a:buSzPts val="1200"/>
              <a:buChar char="●"/>
              <a:defRPr sz="1200">
                <a:solidFill>
                  <a:srgbClr val="FF4F42"/>
                </a:solidFill>
              </a:defRPr>
            </a:lvl4pPr>
            <a:lvl5pPr indent="-304800" lvl="4" marL="2286000" rtl="0">
              <a:spcBef>
                <a:spcPts val="1600"/>
              </a:spcBef>
              <a:spcAft>
                <a:spcPts val="0"/>
              </a:spcAft>
              <a:buClr>
                <a:srgbClr val="FF4F42"/>
              </a:buClr>
              <a:buSzPts val="1200"/>
              <a:buChar char="○"/>
              <a:defRPr sz="1200">
                <a:solidFill>
                  <a:srgbClr val="FF4F42"/>
                </a:solidFill>
              </a:defRPr>
            </a:lvl5pPr>
            <a:lvl6pPr indent="-304800" lvl="5" marL="2743200" rtl="0">
              <a:spcBef>
                <a:spcPts val="1600"/>
              </a:spcBef>
              <a:spcAft>
                <a:spcPts val="0"/>
              </a:spcAft>
              <a:buClr>
                <a:srgbClr val="FF4F42"/>
              </a:buClr>
              <a:buSzPts val="1200"/>
              <a:buChar char="■"/>
              <a:defRPr sz="1200">
                <a:solidFill>
                  <a:srgbClr val="FF4F42"/>
                </a:solidFill>
              </a:defRPr>
            </a:lvl6pPr>
            <a:lvl7pPr indent="-304800" lvl="6" marL="3200400" rtl="0">
              <a:spcBef>
                <a:spcPts val="1600"/>
              </a:spcBef>
              <a:spcAft>
                <a:spcPts val="0"/>
              </a:spcAft>
              <a:buClr>
                <a:srgbClr val="FF4F42"/>
              </a:buClr>
              <a:buSzPts val="1200"/>
              <a:buChar char="●"/>
              <a:defRPr sz="1200">
                <a:solidFill>
                  <a:srgbClr val="FF4F42"/>
                </a:solidFill>
              </a:defRPr>
            </a:lvl7pPr>
            <a:lvl8pPr indent="-304800" lvl="7" marL="3657600" rtl="0">
              <a:spcBef>
                <a:spcPts val="1600"/>
              </a:spcBef>
              <a:spcAft>
                <a:spcPts val="0"/>
              </a:spcAft>
              <a:buClr>
                <a:srgbClr val="FF4F42"/>
              </a:buClr>
              <a:buSzPts val="1200"/>
              <a:buChar char="○"/>
              <a:defRPr sz="1200">
                <a:solidFill>
                  <a:srgbClr val="FF4F42"/>
                </a:solidFill>
              </a:defRPr>
            </a:lvl8pPr>
            <a:lvl9pPr indent="-304800" lvl="8" marL="4114800" rtl="0">
              <a:spcBef>
                <a:spcPts val="1600"/>
              </a:spcBef>
              <a:spcAft>
                <a:spcPts val="1600"/>
              </a:spcAft>
              <a:buClr>
                <a:srgbClr val="FF4F42"/>
              </a:buClr>
              <a:buSzPts val="1200"/>
              <a:buChar char="■"/>
              <a:defRPr sz="1200">
                <a:solidFill>
                  <a:srgbClr val="FF4F42"/>
                </a:solidFill>
              </a:defRPr>
            </a:lvl9pPr>
          </a:lstStyle>
          <a:p/>
        </p:txBody>
      </p:sp>
      <p:pic>
        <p:nvPicPr>
          <p:cNvPr id="30" name="Google Shape;30;p5"/>
          <p:cNvPicPr preferRelativeResize="0"/>
          <p:nvPr/>
        </p:nvPicPr>
        <p:blipFill rotWithShape="1">
          <a:blip r:embed="rId2">
            <a:alphaModFix/>
          </a:blip>
          <a:srcRect b="3512" l="40532" r="0" t="0"/>
          <a:stretch/>
        </p:blipFill>
        <p:spPr>
          <a:xfrm>
            <a:off x="4448175" y="200025"/>
            <a:ext cx="4470073" cy="4531199"/>
          </a:xfrm>
          <a:prstGeom prst="rect">
            <a:avLst/>
          </a:prstGeom>
          <a:noFill/>
          <a:ln>
            <a:noFill/>
          </a:ln>
        </p:spPr>
      </p:pic>
      <p:sp>
        <p:nvSpPr>
          <p:cNvPr id="31" name="Google Shape;31;p5"/>
          <p:cNvSpPr txBox="1"/>
          <p:nvPr>
            <p:ph idx="12" type="sldNum"/>
          </p:nvPr>
        </p:nvSpPr>
        <p:spPr>
          <a:xfrm>
            <a:off x="8784951" y="4663225"/>
            <a:ext cx="236100" cy="393600"/>
          </a:xfrm>
          <a:prstGeom prst="rect">
            <a:avLst/>
          </a:prstGeom>
          <a:solidFill>
            <a:srgbClr val="FFFFFF"/>
          </a:solidFill>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2" name="Google Shape;32;p5"/>
          <p:cNvSpPr txBox="1"/>
          <p:nvPr>
            <p:ph idx="3" type="body"/>
          </p:nvPr>
        </p:nvSpPr>
        <p:spPr>
          <a:xfrm>
            <a:off x="1114425" y="1152475"/>
            <a:ext cx="4305300" cy="2790900"/>
          </a:xfrm>
          <a:prstGeom prst="rect">
            <a:avLst/>
          </a:prstGeom>
          <a:solidFill>
            <a:srgbClr val="FFFFFF"/>
          </a:solidFill>
        </p:spPr>
        <p:txBody>
          <a:bodyPr anchorCtr="0" anchor="ctr" bIns="91425" lIns="91425" spcFirstLastPara="1" rIns="91425" wrap="square" tIns="91425">
            <a:noAutofit/>
          </a:bodyPr>
          <a:lstStyle>
            <a:lvl1pPr indent="-342900" lvl="0" marL="457200" rtl="0">
              <a:spcBef>
                <a:spcPts val="0"/>
              </a:spcBef>
              <a:spcAft>
                <a:spcPts val="0"/>
              </a:spcAft>
              <a:buSzPts val="1800"/>
              <a:buFont typeface="Open Sans Light"/>
              <a:buChar char="●"/>
              <a:defRPr>
                <a:latin typeface="Open Sans Light"/>
                <a:ea typeface="Open Sans Light"/>
                <a:cs typeface="Open Sans Light"/>
                <a:sym typeface="Open Sans Light"/>
              </a:defRPr>
            </a:lvl1pPr>
            <a:lvl2pPr indent="-304800" lvl="1" marL="914400" rtl="0">
              <a:spcBef>
                <a:spcPts val="0"/>
              </a:spcBef>
              <a:spcAft>
                <a:spcPts val="0"/>
              </a:spcAft>
              <a:buSzPts val="1200"/>
              <a:buFont typeface="Open Sans Light"/>
              <a:buChar char="○"/>
              <a:defRPr sz="1200">
                <a:latin typeface="Open Sans Light"/>
                <a:ea typeface="Open Sans Light"/>
                <a:cs typeface="Open Sans Light"/>
                <a:sym typeface="Open Sans Light"/>
              </a:defRPr>
            </a:lvl2pPr>
            <a:lvl3pPr indent="-304800" lvl="2" marL="1371600" rtl="0">
              <a:spcBef>
                <a:spcPts val="0"/>
              </a:spcBef>
              <a:spcAft>
                <a:spcPts val="0"/>
              </a:spcAft>
              <a:buSzPts val="1200"/>
              <a:buFont typeface="Open Sans Light"/>
              <a:buChar char="■"/>
              <a:defRPr sz="1200">
                <a:latin typeface="Open Sans Light"/>
                <a:ea typeface="Open Sans Light"/>
                <a:cs typeface="Open Sans Light"/>
                <a:sym typeface="Open Sans Light"/>
              </a:defRPr>
            </a:lvl3pPr>
            <a:lvl4pPr indent="-304800" lvl="3" marL="1828800" rtl="0">
              <a:spcBef>
                <a:spcPts val="0"/>
              </a:spcBef>
              <a:spcAft>
                <a:spcPts val="0"/>
              </a:spcAft>
              <a:buSzPts val="1200"/>
              <a:buFont typeface="Open Sans Light"/>
              <a:buChar char="●"/>
              <a:defRPr sz="1200">
                <a:latin typeface="Open Sans Light"/>
                <a:ea typeface="Open Sans Light"/>
                <a:cs typeface="Open Sans Light"/>
                <a:sym typeface="Open Sans Light"/>
              </a:defRPr>
            </a:lvl4pPr>
            <a:lvl5pPr indent="-304800" lvl="4" marL="2286000" rtl="0">
              <a:spcBef>
                <a:spcPts val="0"/>
              </a:spcBef>
              <a:spcAft>
                <a:spcPts val="0"/>
              </a:spcAft>
              <a:buSzPts val="1200"/>
              <a:buFont typeface="Open Sans Light"/>
              <a:buChar char="○"/>
              <a:defRPr sz="1200">
                <a:latin typeface="Open Sans Light"/>
                <a:ea typeface="Open Sans Light"/>
                <a:cs typeface="Open Sans Light"/>
                <a:sym typeface="Open Sans Light"/>
              </a:defRPr>
            </a:lvl5pPr>
            <a:lvl6pPr indent="-304800" lvl="5" marL="2743200" rtl="0">
              <a:spcBef>
                <a:spcPts val="0"/>
              </a:spcBef>
              <a:spcAft>
                <a:spcPts val="0"/>
              </a:spcAft>
              <a:buSzPts val="1200"/>
              <a:buFont typeface="Open Sans Light"/>
              <a:buChar char="■"/>
              <a:defRPr sz="1200">
                <a:latin typeface="Open Sans Light"/>
                <a:ea typeface="Open Sans Light"/>
                <a:cs typeface="Open Sans Light"/>
                <a:sym typeface="Open Sans Light"/>
              </a:defRPr>
            </a:lvl6pPr>
            <a:lvl7pPr indent="-304800" lvl="6" marL="3200400" rtl="0">
              <a:spcBef>
                <a:spcPts val="0"/>
              </a:spcBef>
              <a:spcAft>
                <a:spcPts val="0"/>
              </a:spcAft>
              <a:buSzPts val="1200"/>
              <a:buFont typeface="Open Sans Light"/>
              <a:buChar char="●"/>
              <a:defRPr sz="1200">
                <a:latin typeface="Open Sans Light"/>
                <a:ea typeface="Open Sans Light"/>
                <a:cs typeface="Open Sans Light"/>
                <a:sym typeface="Open Sans Light"/>
              </a:defRPr>
            </a:lvl7pPr>
            <a:lvl8pPr indent="-304800" lvl="7" marL="3657600" rtl="0">
              <a:spcBef>
                <a:spcPts val="0"/>
              </a:spcBef>
              <a:spcAft>
                <a:spcPts val="0"/>
              </a:spcAft>
              <a:buSzPts val="1200"/>
              <a:buFont typeface="Open Sans Light"/>
              <a:buChar char="○"/>
              <a:defRPr sz="1200">
                <a:latin typeface="Open Sans Light"/>
                <a:ea typeface="Open Sans Light"/>
                <a:cs typeface="Open Sans Light"/>
                <a:sym typeface="Open Sans Light"/>
              </a:defRPr>
            </a:lvl8pPr>
            <a:lvl9pPr indent="-304800" lvl="8" marL="4114800" rtl="0">
              <a:spcBef>
                <a:spcPts val="0"/>
              </a:spcBef>
              <a:spcAft>
                <a:spcPts val="0"/>
              </a:spcAft>
              <a:buSzPts val="1200"/>
              <a:buFont typeface="Open Sans Light"/>
              <a:buChar char="■"/>
              <a:defRPr sz="1200">
                <a:latin typeface="Open Sans Light"/>
                <a:ea typeface="Open Sans Light"/>
                <a:cs typeface="Open Sans Light"/>
                <a:sym typeface="Open Sans Light"/>
              </a:defRPr>
            </a:lvl9pPr>
          </a:lstStyle>
          <a:p/>
        </p:txBody>
      </p:sp>
      <p:pic>
        <p:nvPicPr>
          <p:cNvPr id="33" name="Google Shape;33;p5"/>
          <p:cNvPicPr preferRelativeResize="0"/>
          <p:nvPr/>
        </p:nvPicPr>
        <p:blipFill rotWithShape="1">
          <a:blip r:embed="rId3">
            <a:alphaModFix/>
          </a:blip>
          <a:srcRect b="0" l="0" r="0" t="0"/>
          <a:stretch/>
        </p:blipFill>
        <p:spPr>
          <a:xfrm>
            <a:off x="161185" y="4729563"/>
            <a:ext cx="260925" cy="2609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 name="Shape 34"/>
        <p:cNvGrpSpPr/>
        <p:nvPr/>
      </p:nvGrpSpPr>
      <p:grpSpPr>
        <a:xfrm>
          <a:off x="0" y="0"/>
          <a:ext cx="0" cy="0"/>
          <a:chOff x="0" y="0"/>
          <a:chExt cx="0" cy="0"/>
        </a:xfrm>
      </p:grpSpPr>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6" name="Google Shape;36;p6"/>
          <p:cNvSpPr txBox="1"/>
          <p:nvPr>
            <p:ph idx="1" type="body"/>
          </p:nvPr>
        </p:nvSpPr>
        <p:spPr>
          <a:xfrm>
            <a:off x="161181" y="1481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7" name="Google Shape;37;p6"/>
          <p:cNvSpPr txBox="1"/>
          <p:nvPr>
            <p:ph idx="2" type="body"/>
          </p:nvPr>
        </p:nvSpPr>
        <p:spPr>
          <a:xfrm>
            <a:off x="161181" y="3767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4F42"/>
              </a:buClr>
              <a:buSzPts val="1400"/>
              <a:buChar char="●"/>
              <a:defRPr sz="1400">
                <a:solidFill>
                  <a:srgbClr val="FF4F42"/>
                </a:solidFill>
              </a:defRPr>
            </a:lvl1pPr>
            <a:lvl2pPr indent="-304800" lvl="1" marL="914400" rtl="0">
              <a:spcBef>
                <a:spcPts val="1600"/>
              </a:spcBef>
              <a:spcAft>
                <a:spcPts val="0"/>
              </a:spcAft>
              <a:buClr>
                <a:srgbClr val="FF4F42"/>
              </a:buClr>
              <a:buSzPts val="1200"/>
              <a:buChar char="○"/>
              <a:defRPr sz="1200">
                <a:solidFill>
                  <a:srgbClr val="FF4F42"/>
                </a:solidFill>
              </a:defRPr>
            </a:lvl2pPr>
            <a:lvl3pPr indent="-304800" lvl="2" marL="1371600" rtl="0">
              <a:spcBef>
                <a:spcPts val="1600"/>
              </a:spcBef>
              <a:spcAft>
                <a:spcPts val="0"/>
              </a:spcAft>
              <a:buClr>
                <a:srgbClr val="FF4F42"/>
              </a:buClr>
              <a:buSzPts val="1200"/>
              <a:buChar char="■"/>
              <a:defRPr sz="1200">
                <a:solidFill>
                  <a:srgbClr val="FF4F42"/>
                </a:solidFill>
              </a:defRPr>
            </a:lvl3pPr>
            <a:lvl4pPr indent="-304800" lvl="3" marL="1828800" rtl="0">
              <a:spcBef>
                <a:spcPts val="1600"/>
              </a:spcBef>
              <a:spcAft>
                <a:spcPts val="0"/>
              </a:spcAft>
              <a:buClr>
                <a:srgbClr val="FF4F42"/>
              </a:buClr>
              <a:buSzPts val="1200"/>
              <a:buChar char="●"/>
              <a:defRPr sz="1200">
                <a:solidFill>
                  <a:srgbClr val="FF4F42"/>
                </a:solidFill>
              </a:defRPr>
            </a:lvl4pPr>
            <a:lvl5pPr indent="-304800" lvl="4" marL="2286000" rtl="0">
              <a:spcBef>
                <a:spcPts val="1600"/>
              </a:spcBef>
              <a:spcAft>
                <a:spcPts val="0"/>
              </a:spcAft>
              <a:buClr>
                <a:srgbClr val="FF4F42"/>
              </a:buClr>
              <a:buSzPts val="1200"/>
              <a:buChar char="○"/>
              <a:defRPr sz="1200">
                <a:solidFill>
                  <a:srgbClr val="FF4F42"/>
                </a:solidFill>
              </a:defRPr>
            </a:lvl5pPr>
            <a:lvl6pPr indent="-304800" lvl="5" marL="2743200" rtl="0">
              <a:spcBef>
                <a:spcPts val="1600"/>
              </a:spcBef>
              <a:spcAft>
                <a:spcPts val="0"/>
              </a:spcAft>
              <a:buClr>
                <a:srgbClr val="FF4F42"/>
              </a:buClr>
              <a:buSzPts val="1200"/>
              <a:buChar char="■"/>
              <a:defRPr sz="1200">
                <a:solidFill>
                  <a:srgbClr val="FF4F42"/>
                </a:solidFill>
              </a:defRPr>
            </a:lvl6pPr>
            <a:lvl7pPr indent="-304800" lvl="6" marL="3200400" rtl="0">
              <a:spcBef>
                <a:spcPts val="1600"/>
              </a:spcBef>
              <a:spcAft>
                <a:spcPts val="0"/>
              </a:spcAft>
              <a:buClr>
                <a:srgbClr val="FF4F42"/>
              </a:buClr>
              <a:buSzPts val="1200"/>
              <a:buChar char="●"/>
              <a:defRPr sz="1200">
                <a:solidFill>
                  <a:srgbClr val="FF4F42"/>
                </a:solidFill>
              </a:defRPr>
            </a:lvl7pPr>
            <a:lvl8pPr indent="-304800" lvl="7" marL="3657600" rtl="0">
              <a:spcBef>
                <a:spcPts val="1600"/>
              </a:spcBef>
              <a:spcAft>
                <a:spcPts val="0"/>
              </a:spcAft>
              <a:buClr>
                <a:srgbClr val="FF4F42"/>
              </a:buClr>
              <a:buSzPts val="1200"/>
              <a:buChar char="○"/>
              <a:defRPr sz="1200">
                <a:solidFill>
                  <a:srgbClr val="FF4F42"/>
                </a:solidFill>
              </a:defRPr>
            </a:lvl8pPr>
            <a:lvl9pPr indent="-304800" lvl="8" marL="4114800" rtl="0">
              <a:spcBef>
                <a:spcPts val="1600"/>
              </a:spcBef>
              <a:spcAft>
                <a:spcPts val="1600"/>
              </a:spcAft>
              <a:buClr>
                <a:srgbClr val="FF4F42"/>
              </a:buClr>
              <a:buSzPts val="1200"/>
              <a:buChar char="■"/>
              <a:defRPr sz="1200">
                <a:solidFill>
                  <a:srgbClr val="FF4F42"/>
                </a:solidFill>
              </a:defRPr>
            </a:lvl9pPr>
          </a:lstStyle>
          <a:p/>
        </p:txBody>
      </p:sp>
      <p:sp>
        <p:nvSpPr>
          <p:cNvPr id="38" name="Google Shape;38;p6"/>
          <p:cNvSpPr txBox="1"/>
          <p:nvPr>
            <p:ph idx="3" type="body"/>
          </p:nvPr>
        </p:nvSpPr>
        <p:spPr>
          <a:xfrm>
            <a:off x="1114425" y="1152475"/>
            <a:ext cx="4305300" cy="2790900"/>
          </a:xfrm>
          <a:prstGeom prst="rect">
            <a:avLst/>
          </a:prstGeom>
          <a:noFill/>
        </p:spPr>
        <p:txBody>
          <a:bodyPr anchorCtr="0" anchor="ctr" bIns="91425" lIns="91425" spcFirstLastPara="1" rIns="91425" wrap="square" tIns="91425">
            <a:noAutofit/>
          </a:bodyPr>
          <a:lstStyle>
            <a:lvl1pPr indent="-342900" lvl="0" marL="457200" rtl="0">
              <a:spcBef>
                <a:spcPts val="0"/>
              </a:spcBef>
              <a:spcAft>
                <a:spcPts val="0"/>
              </a:spcAft>
              <a:buSzPts val="1800"/>
              <a:buFont typeface="Open Sans Light"/>
              <a:buChar char="●"/>
              <a:defRPr>
                <a:latin typeface="Open Sans Light"/>
                <a:ea typeface="Open Sans Light"/>
                <a:cs typeface="Open Sans Light"/>
                <a:sym typeface="Open Sans Light"/>
              </a:defRPr>
            </a:lvl1pPr>
            <a:lvl2pPr indent="-304800" lvl="1" marL="914400" rtl="0">
              <a:spcBef>
                <a:spcPts val="0"/>
              </a:spcBef>
              <a:spcAft>
                <a:spcPts val="0"/>
              </a:spcAft>
              <a:buSzPts val="1200"/>
              <a:buFont typeface="Open Sans Light"/>
              <a:buChar char="○"/>
              <a:defRPr sz="1200">
                <a:latin typeface="Open Sans Light"/>
                <a:ea typeface="Open Sans Light"/>
                <a:cs typeface="Open Sans Light"/>
                <a:sym typeface="Open Sans Light"/>
              </a:defRPr>
            </a:lvl2pPr>
            <a:lvl3pPr indent="-304800" lvl="2" marL="1371600" rtl="0">
              <a:spcBef>
                <a:spcPts val="0"/>
              </a:spcBef>
              <a:spcAft>
                <a:spcPts val="0"/>
              </a:spcAft>
              <a:buSzPts val="1200"/>
              <a:buFont typeface="Open Sans Light"/>
              <a:buChar char="■"/>
              <a:defRPr sz="1200">
                <a:latin typeface="Open Sans Light"/>
                <a:ea typeface="Open Sans Light"/>
                <a:cs typeface="Open Sans Light"/>
                <a:sym typeface="Open Sans Light"/>
              </a:defRPr>
            </a:lvl3pPr>
            <a:lvl4pPr indent="-304800" lvl="3" marL="1828800" rtl="0">
              <a:spcBef>
                <a:spcPts val="0"/>
              </a:spcBef>
              <a:spcAft>
                <a:spcPts val="0"/>
              </a:spcAft>
              <a:buSzPts val="1200"/>
              <a:buFont typeface="Open Sans Light"/>
              <a:buChar char="●"/>
              <a:defRPr sz="1200">
                <a:latin typeface="Open Sans Light"/>
                <a:ea typeface="Open Sans Light"/>
                <a:cs typeface="Open Sans Light"/>
                <a:sym typeface="Open Sans Light"/>
              </a:defRPr>
            </a:lvl4pPr>
            <a:lvl5pPr indent="-304800" lvl="4" marL="2286000" rtl="0">
              <a:spcBef>
                <a:spcPts val="0"/>
              </a:spcBef>
              <a:spcAft>
                <a:spcPts val="0"/>
              </a:spcAft>
              <a:buSzPts val="1200"/>
              <a:buFont typeface="Open Sans Light"/>
              <a:buChar char="○"/>
              <a:defRPr sz="1200">
                <a:latin typeface="Open Sans Light"/>
                <a:ea typeface="Open Sans Light"/>
                <a:cs typeface="Open Sans Light"/>
                <a:sym typeface="Open Sans Light"/>
              </a:defRPr>
            </a:lvl5pPr>
            <a:lvl6pPr indent="-304800" lvl="5" marL="2743200" rtl="0">
              <a:spcBef>
                <a:spcPts val="0"/>
              </a:spcBef>
              <a:spcAft>
                <a:spcPts val="0"/>
              </a:spcAft>
              <a:buSzPts val="1200"/>
              <a:buFont typeface="Open Sans Light"/>
              <a:buChar char="■"/>
              <a:defRPr sz="1200">
                <a:latin typeface="Open Sans Light"/>
                <a:ea typeface="Open Sans Light"/>
                <a:cs typeface="Open Sans Light"/>
                <a:sym typeface="Open Sans Light"/>
              </a:defRPr>
            </a:lvl6pPr>
            <a:lvl7pPr indent="-304800" lvl="6" marL="3200400" rtl="0">
              <a:spcBef>
                <a:spcPts val="0"/>
              </a:spcBef>
              <a:spcAft>
                <a:spcPts val="0"/>
              </a:spcAft>
              <a:buSzPts val="1200"/>
              <a:buFont typeface="Open Sans Light"/>
              <a:buChar char="●"/>
              <a:defRPr sz="1200">
                <a:latin typeface="Open Sans Light"/>
                <a:ea typeface="Open Sans Light"/>
                <a:cs typeface="Open Sans Light"/>
                <a:sym typeface="Open Sans Light"/>
              </a:defRPr>
            </a:lvl7pPr>
            <a:lvl8pPr indent="-304800" lvl="7" marL="3657600" rtl="0">
              <a:spcBef>
                <a:spcPts val="0"/>
              </a:spcBef>
              <a:spcAft>
                <a:spcPts val="0"/>
              </a:spcAft>
              <a:buSzPts val="1200"/>
              <a:buFont typeface="Open Sans Light"/>
              <a:buChar char="○"/>
              <a:defRPr sz="1200">
                <a:latin typeface="Open Sans Light"/>
                <a:ea typeface="Open Sans Light"/>
                <a:cs typeface="Open Sans Light"/>
                <a:sym typeface="Open Sans Light"/>
              </a:defRPr>
            </a:lvl8pPr>
            <a:lvl9pPr indent="-304800" lvl="8" marL="4114800" rtl="0">
              <a:spcBef>
                <a:spcPts val="0"/>
              </a:spcBef>
              <a:spcAft>
                <a:spcPts val="0"/>
              </a:spcAft>
              <a:buSzPts val="1200"/>
              <a:buFont typeface="Open Sans Light"/>
              <a:buChar char="■"/>
              <a:defRPr sz="1200">
                <a:latin typeface="Open Sans Light"/>
                <a:ea typeface="Open Sans Light"/>
                <a:cs typeface="Open Sans Light"/>
                <a:sym typeface="Open Sans Light"/>
              </a:defRPr>
            </a:lvl9pPr>
          </a:lstStyle>
          <a:p/>
        </p:txBody>
      </p:sp>
      <p:pic>
        <p:nvPicPr>
          <p:cNvPr id="39" name="Google Shape;39;p6"/>
          <p:cNvPicPr preferRelativeResize="0"/>
          <p:nvPr/>
        </p:nvPicPr>
        <p:blipFill rotWithShape="1">
          <a:blip r:embed="rId2">
            <a:alphaModFix/>
          </a:blip>
          <a:srcRect b="0" l="0" r="0" t="0"/>
          <a:stretch/>
        </p:blipFill>
        <p:spPr>
          <a:xfrm>
            <a:off x="161185" y="4729563"/>
            <a:ext cx="260925" cy="2609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 name="Shape 40"/>
        <p:cNvGrpSpPr/>
        <p:nvPr/>
      </p:nvGrpSpPr>
      <p:grpSpPr>
        <a:xfrm>
          <a:off x="0" y="0"/>
          <a:ext cx="0" cy="0"/>
          <a:chOff x="0" y="0"/>
          <a:chExt cx="0" cy="0"/>
        </a:xfrm>
      </p:grpSpPr>
      <p:sp>
        <p:nvSpPr>
          <p:cNvPr id="41" name="Google Shape;41;p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Light"/>
              <a:buChar char="●"/>
              <a:defRPr>
                <a:latin typeface="Open Sans Light"/>
                <a:ea typeface="Open Sans Light"/>
                <a:cs typeface="Open Sans Light"/>
                <a:sym typeface="Open Sans Light"/>
              </a:defRPr>
            </a:lvl1pPr>
            <a:lvl2pPr indent="-304800" lvl="1" marL="914400" rtl="0">
              <a:spcBef>
                <a:spcPts val="0"/>
              </a:spcBef>
              <a:spcAft>
                <a:spcPts val="0"/>
              </a:spcAft>
              <a:buSzPts val="1200"/>
              <a:buFont typeface="Open Sans Light"/>
              <a:buChar char="○"/>
              <a:defRPr sz="1200">
                <a:latin typeface="Open Sans Light"/>
                <a:ea typeface="Open Sans Light"/>
                <a:cs typeface="Open Sans Light"/>
                <a:sym typeface="Open Sans Light"/>
              </a:defRPr>
            </a:lvl2pPr>
            <a:lvl3pPr indent="-304800" lvl="2" marL="1371600" rtl="0">
              <a:spcBef>
                <a:spcPts val="0"/>
              </a:spcBef>
              <a:spcAft>
                <a:spcPts val="0"/>
              </a:spcAft>
              <a:buSzPts val="1200"/>
              <a:buFont typeface="Open Sans Light"/>
              <a:buChar char="■"/>
              <a:defRPr sz="1200">
                <a:latin typeface="Open Sans Light"/>
                <a:ea typeface="Open Sans Light"/>
                <a:cs typeface="Open Sans Light"/>
                <a:sym typeface="Open Sans Light"/>
              </a:defRPr>
            </a:lvl3pPr>
            <a:lvl4pPr indent="-304800" lvl="3" marL="1828800" rtl="0">
              <a:spcBef>
                <a:spcPts val="0"/>
              </a:spcBef>
              <a:spcAft>
                <a:spcPts val="0"/>
              </a:spcAft>
              <a:buSzPts val="1200"/>
              <a:buFont typeface="Open Sans Light"/>
              <a:buChar char="●"/>
              <a:defRPr sz="1200">
                <a:latin typeface="Open Sans Light"/>
                <a:ea typeface="Open Sans Light"/>
                <a:cs typeface="Open Sans Light"/>
                <a:sym typeface="Open Sans Light"/>
              </a:defRPr>
            </a:lvl4pPr>
            <a:lvl5pPr indent="-304800" lvl="4" marL="2286000" rtl="0">
              <a:spcBef>
                <a:spcPts val="0"/>
              </a:spcBef>
              <a:spcAft>
                <a:spcPts val="0"/>
              </a:spcAft>
              <a:buSzPts val="1200"/>
              <a:buFont typeface="Open Sans Light"/>
              <a:buChar char="○"/>
              <a:defRPr sz="1200">
                <a:latin typeface="Open Sans Light"/>
                <a:ea typeface="Open Sans Light"/>
                <a:cs typeface="Open Sans Light"/>
                <a:sym typeface="Open Sans Light"/>
              </a:defRPr>
            </a:lvl5pPr>
            <a:lvl6pPr indent="-304800" lvl="5" marL="2743200" rtl="0">
              <a:spcBef>
                <a:spcPts val="0"/>
              </a:spcBef>
              <a:spcAft>
                <a:spcPts val="0"/>
              </a:spcAft>
              <a:buSzPts val="1200"/>
              <a:buFont typeface="Open Sans Light"/>
              <a:buChar char="■"/>
              <a:defRPr sz="1200">
                <a:latin typeface="Open Sans Light"/>
                <a:ea typeface="Open Sans Light"/>
                <a:cs typeface="Open Sans Light"/>
                <a:sym typeface="Open Sans Light"/>
              </a:defRPr>
            </a:lvl6pPr>
            <a:lvl7pPr indent="-304800" lvl="6" marL="3200400" rtl="0">
              <a:spcBef>
                <a:spcPts val="0"/>
              </a:spcBef>
              <a:spcAft>
                <a:spcPts val="0"/>
              </a:spcAft>
              <a:buSzPts val="1200"/>
              <a:buFont typeface="Open Sans Light"/>
              <a:buChar char="●"/>
              <a:defRPr sz="1200">
                <a:latin typeface="Open Sans Light"/>
                <a:ea typeface="Open Sans Light"/>
                <a:cs typeface="Open Sans Light"/>
                <a:sym typeface="Open Sans Light"/>
              </a:defRPr>
            </a:lvl7pPr>
            <a:lvl8pPr indent="-304800" lvl="7" marL="3657600" rtl="0">
              <a:spcBef>
                <a:spcPts val="0"/>
              </a:spcBef>
              <a:spcAft>
                <a:spcPts val="0"/>
              </a:spcAft>
              <a:buSzPts val="1200"/>
              <a:buFont typeface="Open Sans Light"/>
              <a:buChar char="○"/>
              <a:defRPr sz="1200">
                <a:latin typeface="Open Sans Light"/>
                <a:ea typeface="Open Sans Light"/>
                <a:cs typeface="Open Sans Light"/>
                <a:sym typeface="Open Sans Light"/>
              </a:defRPr>
            </a:lvl8pPr>
            <a:lvl9pPr indent="-304800" lvl="8" marL="4114800" rtl="0">
              <a:spcBef>
                <a:spcPts val="0"/>
              </a:spcBef>
              <a:spcAft>
                <a:spcPts val="0"/>
              </a:spcAft>
              <a:buSzPts val="1200"/>
              <a:buFont typeface="Open Sans Light"/>
              <a:buChar char="■"/>
              <a:defRPr sz="1200">
                <a:latin typeface="Open Sans Light"/>
                <a:ea typeface="Open Sans Light"/>
                <a:cs typeface="Open Sans Light"/>
                <a:sym typeface="Open Sans Light"/>
              </a:defRPr>
            </a:lvl9pPr>
          </a:lstStyle>
          <a:p/>
        </p:txBody>
      </p:sp>
      <p:sp>
        <p:nvSpPr>
          <p:cNvPr id="42" name="Google Shape;42;p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Light"/>
              <a:buChar char="●"/>
              <a:defRPr>
                <a:latin typeface="Open Sans Light"/>
                <a:ea typeface="Open Sans Light"/>
                <a:cs typeface="Open Sans Light"/>
                <a:sym typeface="Open Sans Light"/>
              </a:defRPr>
            </a:lvl1pPr>
            <a:lvl2pPr indent="-304800" lvl="1" marL="914400" rtl="0">
              <a:spcBef>
                <a:spcPts val="0"/>
              </a:spcBef>
              <a:spcAft>
                <a:spcPts val="0"/>
              </a:spcAft>
              <a:buSzPts val="1200"/>
              <a:buFont typeface="Open Sans Light"/>
              <a:buChar char="○"/>
              <a:defRPr sz="1200">
                <a:latin typeface="Open Sans Light"/>
                <a:ea typeface="Open Sans Light"/>
                <a:cs typeface="Open Sans Light"/>
                <a:sym typeface="Open Sans Light"/>
              </a:defRPr>
            </a:lvl2pPr>
            <a:lvl3pPr indent="-304800" lvl="2" marL="1371600" rtl="0">
              <a:spcBef>
                <a:spcPts val="0"/>
              </a:spcBef>
              <a:spcAft>
                <a:spcPts val="0"/>
              </a:spcAft>
              <a:buSzPts val="1200"/>
              <a:buFont typeface="Open Sans Light"/>
              <a:buChar char="■"/>
              <a:defRPr sz="1200">
                <a:latin typeface="Open Sans Light"/>
                <a:ea typeface="Open Sans Light"/>
                <a:cs typeface="Open Sans Light"/>
                <a:sym typeface="Open Sans Light"/>
              </a:defRPr>
            </a:lvl3pPr>
            <a:lvl4pPr indent="-304800" lvl="3" marL="1828800" rtl="0">
              <a:spcBef>
                <a:spcPts val="0"/>
              </a:spcBef>
              <a:spcAft>
                <a:spcPts val="0"/>
              </a:spcAft>
              <a:buSzPts val="1200"/>
              <a:buFont typeface="Open Sans Light"/>
              <a:buChar char="●"/>
              <a:defRPr sz="1200">
                <a:latin typeface="Open Sans Light"/>
                <a:ea typeface="Open Sans Light"/>
                <a:cs typeface="Open Sans Light"/>
                <a:sym typeface="Open Sans Light"/>
              </a:defRPr>
            </a:lvl4pPr>
            <a:lvl5pPr indent="-304800" lvl="4" marL="2286000" rtl="0">
              <a:spcBef>
                <a:spcPts val="0"/>
              </a:spcBef>
              <a:spcAft>
                <a:spcPts val="0"/>
              </a:spcAft>
              <a:buSzPts val="1200"/>
              <a:buFont typeface="Open Sans Light"/>
              <a:buChar char="○"/>
              <a:defRPr sz="1200">
                <a:latin typeface="Open Sans Light"/>
                <a:ea typeface="Open Sans Light"/>
                <a:cs typeface="Open Sans Light"/>
                <a:sym typeface="Open Sans Light"/>
              </a:defRPr>
            </a:lvl5pPr>
            <a:lvl6pPr indent="-304800" lvl="5" marL="2743200" rtl="0">
              <a:spcBef>
                <a:spcPts val="0"/>
              </a:spcBef>
              <a:spcAft>
                <a:spcPts val="0"/>
              </a:spcAft>
              <a:buSzPts val="1200"/>
              <a:buFont typeface="Open Sans Light"/>
              <a:buChar char="■"/>
              <a:defRPr sz="1200">
                <a:latin typeface="Open Sans Light"/>
                <a:ea typeface="Open Sans Light"/>
                <a:cs typeface="Open Sans Light"/>
                <a:sym typeface="Open Sans Light"/>
              </a:defRPr>
            </a:lvl6pPr>
            <a:lvl7pPr indent="-304800" lvl="6" marL="3200400" rtl="0">
              <a:spcBef>
                <a:spcPts val="0"/>
              </a:spcBef>
              <a:spcAft>
                <a:spcPts val="0"/>
              </a:spcAft>
              <a:buSzPts val="1200"/>
              <a:buFont typeface="Open Sans Light"/>
              <a:buChar char="●"/>
              <a:defRPr sz="1200">
                <a:latin typeface="Open Sans Light"/>
                <a:ea typeface="Open Sans Light"/>
                <a:cs typeface="Open Sans Light"/>
                <a:sym typeface="Open Sans Light"/>
              </a:defRPr>
            </a:lvl7pPr>
            <a:lvl8pPr indent="-304800" lvl="7" marL="3657600" rtl="0">
              <a:spcBef>
                <a:spcPts val="0"/>
              </a:spcBef>
              <a:spcAft>
                <a:spcPts val="0"/>
              </a:spcAft>
              <a:buSzPts val="1200"/>
              <a:buFont typeface="Open Sans Light"/>
              <a:buChar char="○"/>
              <a:defRPr sz="1200">
                <a:latin typeface="Open Sans Light"/>
                <a:ea typeface="Open Sans Light"/>
                <a:cs typeface="Open Sans Light"/>
                <a:sym typeface="Open Sans Light"/>
              </a:defRPr>
            </a:lvl8pPr>
            <a:lvl9pPr indent="-304800" lvl="8" marL="4114800" rtl="0">
              <a:spcBef>
                <a:spcPts val="0"/>
              </a:spcBef>
              <a:spcAft>
                <a:spcPts val="0"/>
              </a:spcAft>
              <a:buSzPts val="1200"/>
              <a:buFont typeface="Open Sans Light"/>
              <a:buChar char="■"/>
              <a:defRPr sz="1200">
                <a:latin typeface="Open Sans Light"/>
                <a:ea typeface="Open Sans Light"/>
                <a:cs typeface="Open Sans Light"/>
                <a:sym typeface="Open Sans Light"/>
              </a:defRPr>
            </a:lvl9pPr>
          </a:lstStyle>
          <a:p/>
        </p:txBody>
      </p:sp>
      <p:sp>
        <p:nvSpPr>
          <p:cNvPr id="43" name="Google Shape;43;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cxnSp>
        <p:nvCxnSpPr>
          <p:cNvPr id="44" name="Google Shape;44;p7"/>
          <p:cNvCxnSpPr/>
          <p:nvPr/>
        </p:nvCxnSpPr>
        <p:spPr>
          <a:xfrm>
            <a:off x="4575200" y="1323638"/>
            <a:ext cx="0" cy="2724600"/>
          </a:xfrm>
          <a:prstGeom prst="straightConnector1">
            <a:avLst/>
          </a:prstGeom>
          <a:noFill/>
          <a:ln cap="flat" cmpd="sng" w="9525">
            <a:solidFill>
              <a:srgbClr val="FF4F42"/>
            </a:solidFill>
            <a:prstDash val="solid"/>
            <a:round/>
            <a:headEnd len="med" w="med" type="none"/>
            <a:tailEnd len="med" w="med" type="none"/>
          </a:ln>
        </p:spPr>
      </p:cxnSp>
      <p:sp>
        <p:nvSpPr>
          <p:cNvPr id="45" name="Google Shape;45;p7"/>
          <p:cNvSpPr txBox="1"/>
          <p:nvPr>
            <p:ph idx="3" type="body"/>
          </p:nvPr>
        </p:nvSpPr>
        <p:spPr>
          <a:xfrm>
            <a:off x="161181" y="1481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6" name="Google Shape;46;p7"/>
          <p:cNvSpPr txBox="1"/>
          <p:nvPr>
            <p:ph idx="4" type="body"/>
          </p:nvPr>
        </p:nvSpPr>
        <p:spPr>
          <a:xfrm>
            <a:off x="161181" y="3767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4F42"/>
              </a:buClr>
              <a:buSzPts val="1400"/>
              <a:buChar char="●"/>
              <a:defRPr sz="1400">
                <a:solidFill>
                  <a:srgbClr val="FF4F42"/>
                </a:solidFill>
              </a:defRPr>
            </a:lvl1pPr>
            <a:lvl2pPr indent="-304800" lvl="1" marL="914400" rtl="0">
              <a:spcBef>
                <a:spcPts val="0"/>
              </a:spcBef>
              <a:spcAft>
                <a:spcPts val="0"/>
              </a:spcAft>
              <a:buClr>
                <a:srgbClr val="FF4F42"/>
              </a:buClr>
              <a:buSzPts val="1200"/>
              <a:buChar char="○"/>
              <a:defRPr sz="1200">
                <a:solidFill>
                  <a:srgbClr val="FF4F42"/>
                </a:solidFill>
              </a:defRPr>
            </a:lvl2pPr>
            <a:lvl3pPr indent="-304800" lvl="2" marL="1371600" rtl="0">
              <a:spcBef>
                <a:spcPts val="0"/>
              </a:spcBef>
              <a:spcAft>
                <a:spcPts val="0"/>
              </a:spcAft>
              <a:buClr>
                <a:srgbClr val="FF4F42"/>
              </a:buClr>
              <a:buSzPts val="1200"/>
              <a:buChar char="■"/>
              <a:defRPr sz="1200">
                <a:solidFill>
                  <a:srgbClr val="FF4F42"/>
                </a:solidFill>
              </a:defRPr>
            </a:lvl3pPr>
            <a:lvl4pPr indent="-304800" lvl="3" marL="1828800" rtl="0">
              <a:spcBef>
                <a:spcPts val="0"/>
              </a:spcBef>
              <a:spcAft>
                <a:spcPts val="0"/>
              </a:spcAft>
              <a:buClr>
                <a:srgbClr val="FF4F42"/>
              </a:buClr>
              <a:buSzPts val="1200"/>
              <a:buChar char="●"/>
              <a:defRPr sz="1200">
                <a:solidFill>
                  <a:srgbClr val="FF4F42"/>
                </a:solidFill>
              </a:defRPr>
            </a:lvl4pPr>
            <a:lvl5pPr indent="-304800" lvl="4" marL="2286000" rtl="0">
              <a:spcBef>
                <a:spcPts val="0"/>
              </a:spcBef>
              <a:spcAft>
                <a:spcPts val="0"/>
              </a:spcAft>
              <a:buClr>
                <a:srgbClr val="FF4F42"/>
              </a:buClr>
              <a:buSzPts val="1200"/>
              <a:buChar char="○"/>
              <a:defRPr sz="1200">
                <a:solidFill>
                  <a:srgbClr val="FF4F42"/>
                </a:solidFill>
              </a:defRPr>
            </a:lvl5pPr>
            <a:lvl6pPr indent="-304800" lvl="5" marL="2743200" rtl="0">
              <a:spcBef>
                <a:spcPts val="0"/>
              </a:spcBef>
              <a:spcAft>
                <a:spcPts val="0"/>
              </a:spcAft>
              <a:buClr>
                <a:srgbClr val="FF4F42"/>
              </a:buClr>
              <a:buSzPts val="1200"/>
              <a:buChar char="■"/>
              <a:defRPr sz="1200">
                <a:solidFill>
                  <a:srgbClr val="FF4F42"/>
                </a:solidFill>
              </a:defRPr>
            </a:lvl6pPr>
            <a:lvl7pPr indent="-304800" lvl="6" marL="3200400" rtl="0">
              <a:spcBef>
                <a:spcPts val="0"/>
              </a:spcBef>
              <a:spcAft>
                <a:spcPts val="0"/>
              </a:spcAft>
              <a:buClr>
                <a:srgbClr val="FF4F42"/>
              </a:buClr>
              <a:buSzPts val="1200"/>
              <a:buChar char="●"/>
              <a:defRPr sz="1200">
                <a:solidFill>
                  <a:srgbClr val="FF4F42"/>
                </a:solidFill>
              </a:defRPr>
            </a:lvl7pPr>
            <a:lvl8pPr indent="-304800" lvl="7" marL="3657600" rtl="0">
              <a:spcBef>
                <a:spcPts val="0"/>
              </a:spcBef>
              <a:spcAft>
                <a:spcPts val="0"/>
              </a:spcAft>
              <a:buClr>
                <a:srgbClr val="FF4F42"/>
              </a:buClr>
              <a:buSzPts val="1200"/>
              <a:buChar char="○"/>
              <a:defRPr sz="1200">
                <a:solidFill>
                  <a:srgbClr val="FF4F42"/>
                </a:solidFill>
              </a:defRPr>
            </a:lvl8pPr>
            <a:lvl9pPr indent="-304800" lvl="8" marL="4114800" rtl="0">
              <a:spcBef>
                <a:spcPts val="0"/>
              </a:spcBef>
              <a:spcAft>
                <a:spcPts val="0"/>
              </a:spcAft>
              <a:buClr>
                <a:srgbClr val="FF4F42"/>
              </a:buClr>
              <a:buSzPts val="1200"/>
              <a:buChar char="■"/>
              <a:defRPr sz="1200">
                <a:solidFill>
                  <a:srgbClr val="FF4F42"/>
                </a:solidFill>
              </a:defRPr>
            </a:lvl9pPr>
          </a:lstStyle>
          <a:p/>
        </p:txBody>
      </p:sp>
      <p:pic>
        <p:nvPicPr>
          <p:cNvPr id="47" name="Google Shape;47;p7"/>
          <p:cNvPicPr preferRelativeResize="0"/>
          <p:nvPr/>
        </p:nvPicPr>
        <p:blipFill rotWithShape="1">
          <a:blip r:embed="rId2">
            <a:alphaModFix/>
          </a:blip>
          <a:srcRect b="0" l="0" r="0" t="0"/>
          <a:stretch/>
        </p:blipFill>
        <p:spPr>
          <a:xfrm>
            <a:off x="161185" y="4729563"/>
            <a:ext cx="260925" cy="2609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sp>
        <p:nvSpPr>
          <p:cNvPr id="49" name="Google Shape;49;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0" name="Google Shape;50;p8"/>
          <p:cNvSpPr txBox="1"/>
          <p:nvPr>
            <p:ph idx="1" type="body"/>
          </p:nvPr>
        </p:nvSpPr>
        <p:spPr>
          <a:xfrm>
            <a:off x="161181" y="1481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51" name="Google Shape;51;p8"/>
          <p:cNvSpPr txBox="1"/>
          <p:nvPr>
            <p:ph idx="2" type="body"/>
          </p:nvPr>
        </p:nvSpPr>
        <p:spPr>
          <a:xfrm>
            <a:off x="161181" y="3767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4F42"/>
              </a:buClr>
              <a:buSzPts val="1400"/>
              <a:buChar char="●"/>
              <a:defRPr sz="1400">
                <a:solidFill>
                  <a:srgbClr val="FF4F42"/>
                </a:solidFill>
              </a:defRPr>
            </a:lvl1pPr>
            <a:lvl2pPr indent="-304800" lvl="1" marL="914400" rtl="0">
              <a:spcBef>
                <a:spcPts val="1600"/>
              </a:spcBef>
              <a:spcAft>
                <a:spcPts val="0"/>
              </a:spcAft>
              <a:buClr>
                <a:srgbClr val="FF4F42"/>
              </a:buClr>
              <a:buSzPts val="1200"/>
              <a:buChar char="○"/>
              <a:defRPr sz="1200">
                <a:solidFill>
                  <a:srgbClr val="FF4F42"/>
                </a:solidFill>
              </a:defRPr>
            </a:lvl2pPr>
            <a:lvl3pPr indent="-304800" lvl="2" marL="1371600" rtl="0">
              <a:spcBef>
                <a:spcPts val="1600"/>
              </a:spcBef>
              <a:spcAft>
                <a:spcPts val="0"/>
              </a:spcAft>
              <a:buClr>
                <a:srgbClr val="FF4F42"/>
              </a:buClr>
              <a:buSzPts val="1200"/>
              <a:buChar char="■"/>
              <a:defRPr sz="1200">
                <a:solidFill>
                  <a:srgbClr val="FF4F42"/>
                </a:solidFill>
              </a:defRPr>
            </a:lvl3pPr>
            <a:lvl4pPr indent="-304800" lvl="3" marL="1828800" rtl="0">
              <a:spcBef>
                <a:spcPts val="1600"/>
              </a:spcBef>
              <a:spcAft>
                <a:spcPts val="0"/>
              </a:spcAft>
              <a:buClr>
                <a:srgbClr val="FF4F42"/>
              </a:buClr>
              <a:buSzPts val="1200"/>
              <a:buChar char="●"/>
              <a:defRPr sz="1200">
                <a:solidFill>
                  <a:srgbClr val="FF4F42"/>
                </a:solidFill>
              </a:defRPr>
            </a:lvl4pPr>
            <a:lvl5pPr indent="-304800" lvl="4" marL="2286000" rtl="0">
              <a:spcBef>
                <a:spcPts val="1600"/>
              </a:spcBef>
              <a:spcAft>
                <a:spcPts val="0"/>
              </a:spcAft>
              <a:buClr>
                <a:srgbClr val="FF4F42"/>
              </a:buClr>
              <a:buSzPts val="1200"/>
              <a:buChar char="○"/>
              <a:defRPr sz="1200">
                <a:solidFill>
                  <a:srgbClr val="FF4F42"/>
                </a:solidFill>
              </a:defRPr>
            </a:lvl5pPr>
            <a:lvl6pPr indent="-304800" lvl="5" marL="2743200" rtl="0">
              <a:spcBef>
                <a:spcPts val="1600"/>
              </a:spcBef>
              <a:spcAft>
                <a:spcPts val="0"/>
              </a:spcAft>
              <a:buClr>
                <a:srgbClr val="FF4F42"/>
              </a:buClr>
              <a:buSzPts val="1200"/>
              <a:buChar char="■"/>
              <a:defRPr sz="1200">
                <a:solidFill>
                  <a:srgbClr val="FF4F42"/>
                </a:solidFill>
              </a:defRPr>
            </a:lvl6pPr>
            <a:lvl7pPr indent="-304800" lvl="6" marL="3200400" rtl="0">
              <a:spcBef>
                <a:spcPts val="1600"/>
              </a:spcBef>
              <a:spcAft>
                <a:spcPts val="0"/>
              </a:spcAft>
              <a:buClr>
                <a:srgbClr val="FF4F42"/>
              </a:buClr>
              <a:buSzPts val="1200"/>
              <a:buChar char="●"/>
              <a:defRPr sz="1200">
                <a:solidFill>
                  <a:srgbClr val="FF4F42"/>
                </a:solidFill>
              </a:defRPr>
            </a:lvl7pPr>
            <a:lvl8pPr indent="-304800" lvl="7" marL="3657600" rtl="0">
              <a:spcBef>
                <a:spcPts val="1600"/>
              </a:spcBef>
              <a:spcAft>
                <a:spcPts val="0"/>
              </a:spcAft>
              <a:buClr>
                <a:srgbClr val="FF4F42"/>
              </a:buClr>
              <a:buSzPts val="1200"/>
              <a:buChar char="○"/>
              <a:defRPr sz="1200">
                <a:solidFill>
                  <a:srgbClr val="FF4F42"/>
                </a:solidFill>
              </a:defRPr>
            </a:lvl8pPr>
            <a:lvl9pPr indent="-304800" lvl="8" marL="4114800" rtl="0">
              <a:spcBef>
                <a:spcPts val="1600"/>
              </a:spcBef>
              <a:spcAft>
                <a:spcPts val="1600"/>
              </a:spcAft>
              <a:buClr>
                <a:srgbClr val="FF4F42"/>
              </a:buClr>
              <a:buSzPts val="1200"/>
              <a:buChar char="■"/>
              <a:defRPr sz="1200">
                <a:solidFill>
                  <a:srgbClr val="FF4F42"/>
                </a:solidFill>
              </a:defRPr>
            </a:lvl9pPr>
          </a:lstStyle>
          <a:p/>
        </p:txBody>
      </p:sp>
      <p:pic>
        <p:nvPicPr>
          <p:cNvPr id="52" name="Google Shape;52;p8"/>
          <p:cNvPicPr preferRelativeResize="0"/>
          <p:nvPr/>
        </p:nvPicPr>
        <p:blipFill rotWithShape="1">
          <a:blip r:embed="rId2">
            <a:alphaModFix/>
          </a:blip>
          <a:srcRect b="0" l="0" r="0" t="0"/>
          <a:stretch/>
        </p:blipFill>
        <p:spPr>
          <a:xfrm>
            <a:off x="161185" y="4729563"/>
            <a:ext cx="260925" cy="2609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phone">
  <p:cSld name="TITLE_ONLY_1">
    <p:spTree>
      <p:nvGrpSpPr>
        <p:cNvPr id="53" name="Shape 53"/>
        <p:cNvGrpSpPr/>
        <p:nvPr/>
      </p:nvGrpSpPr>
      <p:grpSpPr>
        <a:xfrm>
          <a:off x="0" y="0"/>
          <a:ext cx="0" cy="0"/>
          <a:chOff x="0" y="0"/>
          <a:chExt cx="0" cy="0"/>
        </a:xfrm>
      </p:grpSpPr>
      <p:sp>
        <p:nvSpPr>
          <p:cNvPr id="54" name="Google Shape;5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5" name="Google Shape;55;p9"/>
          <p:cNvSpPr txBox="1"/>
          <p:nvPr>
            <p:ph idx="1" type="body"/>
          </p:nvPr>
        </p:nvSpPr>
        <p:spPr>
          <a:xfrm>
            <a:off x="161181" y="1481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56" name="Google Shape;56;p9"/>
          <p:cNvSpPr txBox="1"/>
          <p:nvPr>
            <p:ph idx="2" type="body"/>
          </p:nvPr>
        </p:nvSpPr>
        <p:spPr>
          <a:xfrm>
            <a:off x="161181" y="3767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4F42"/>
              </a:buClr>
              <a:buSzPts val="1400"/>
              <a:buChar char="●"/>
              <a:defRPr sz="1400">
                <a:solidFill>
                  <a:srgbClr val="FF4F42"/>
                </a:solidFill>
              </a:defRPr>
            </a:lvl1pPr>
            <a:lvl2pPr indent="-304800" lvl="1" marL="914400" rtl="0">
              <a:spcBef>
                <a:spcPts val="1600"/>
              </a:spcBef>
              <a:spcAft>
                <a:spcPts val="0"/>
              </a:spcAft>
              <a:buClr>
                <a:srgbClr val="FF4F42"/>
              </a:buClr>
              <a:buSzPts val="1200"/>
              <a:buChar char="○"/>
              <a:defRPr sz="1200">
                <a:solidFill>
                  <a:srgbClr val="FF4F42"/>
                </a:solidFill>
              </a:defRPr>
            </a:lvl2pPr>
            <a:lvl3pPr indent="-304800" lvl="2" marL="1371600" rtl="0">
              <a:spcBef>
                <a:spcPts val="1600"/>
              </a:spcBef>
              <a:spcAft>
                <a:spcPts val="0"/>
              </a:spcAft>
              <a:buClr>
                <a:srgbClr val="FF4F42"/>
              </a:buClr>
              <a:buSzPts val="1200"/>
              <a:buChar char="■"/>
              <a:defRPr sz="1200">
                <a:solidFill>
                  <a:srgbClr val="FF4F42"/>
                </a:solidFill>
              </a:defRPr>
            </a:lvl3pPr>
            <a:lvl4pPr indent="-304800" lvl="3" marL="1828800" rtl="0">
              <a:spcBef>
                <a:spcPts val="1600"/>
              </a:spcBef>
              <a:spcAft>
                <a:spcPts val="0"/>
              </a:spcAft>
              <a:buClr>
                <a:srgbClr val="FF4F42"/>
              </a:buClr>
              <a:buSzPts val="1200"/>
              <a:buChar char="●"/>
              <a:defRPr sz="1200">
                <a:solidFill>
                  <a:srgbClr val="FF4F42"/>
                </a:solidFill>
              </a:defRPr>
            </a:lvl4pPr>
            <a:lvl5pPr indent="-304800" lvl="4" marL="2286000" rtl="0">
              <a:spcBef>
                <a:spcPts val="1600"/>
              </a:spcBef>
              <a:spcAft>
                <a:spcPts val="0"/>
              </a:spcAft>
              <a:buClr>
                <a:srgbClr val="FF4F42"/>
              </a:buClr>
              <a:buSzPts val="1200"/>
              <a:buChar char="○"/>
              <a:defRPr sz="1200">
                <a:solidFill>
                  <a:srgbClr val="FF4F42"/>
                </a:solidFill>
              </a:defRPr>
            </a:lvl5pPr>
            <a:lvl6pPr indent="-304800" lvl="5" marL="2743200" rtl="0">
              <a:spcBef>
                <a:spcPts val="1600"/>
              </a:spcBef>
              <a:spcAft>
                <a:spcPts val="0"/>
              </a:spcAft>
              <a:buClr>
                <a:srgbClr val="FF4F42"/>
              </a:buClr>
              <a:buSzPts val="1200"/>
              <a:buChar char="■"/>
              <a:defRPr sz="1200">
                <a:solidFill>
                  <a:srgbClr val="FF4F42"/>
                </a:solidFill>
              </a:defRPr>
            </a:lvl6pPr>
            <a:lvl7pPr indent="-304800" lvl="6" marL="3200400" rtl="0">
              <a:spcBef>
                <a:spcPts val="1600"/>
              </a:spcBef>
              <a:spcAft>
                <a:spcPts val="0"/>
              </a:spcAft>
              <a:buClr>
                <a:srgbClr val="FF4F42"/>
              </a:buClr>
              <a:buSzPts val="1200"/>
              <a:buChar char="●"/>
              <a:defRPr sz="1200">
                <a:solidFill>
                  <a:srgbClr val="FF4F42"/>
                </a:solidFill>
              </a:defRPr>
            </a:lvl7pPr>
            <a:lvl8pPr indent="-304800" lvl="7" marL="3657600" rtl="0">
              <a:spcBef>
                <a:spcPts val="1600"/>
              </a:spcBef>
              <a:spcAft>
                <a:spcPts val="0"/>
              </a:spcAft>
              <a:buClr>
                <a:srgbClr val="FF4F42"/>
              </a:buClr>
              <a:buSzPts val="1200"/>
              <a:buChar char="○"/>
              <a:defRPr sz="1200">
                <a:solidFill>
                  <a:srgbClr val="FF4F42"/>
                </a:solidFill>
              </a:defRPr>
            </a:lvl8pPr>
            <a:lvl9pPr indent="-304800" lvl="8" marL="4114800" rtl="0">
              <a:spcBef>
                <a:spcPts val="1600"/>
              </a:spcBef>
              <a:spcAft>
                <a:spcPts val="1600"/>
              </a:spcAft>
              <a:buClr>
                <a:srgbClr val="FF4F42"/>
              </a:buClr>
              <a:buSzPts val="1200"/>
              <a:buChar char="■"/>
              <a:defRPr sz="1200">
                <a:solidFill>
                  <a:srgbClr val="FF4F42"/>
                </a:solidFill>
              </a:defRPr>
            </a:lvl9pPr>
          </a:lstStyle>
          <a:p/>
        </p:txBody>
      </p:sp>
      <p:sp>
        <p:nvSpPr>
          <p:cNvPr id="57" name="Google Shape;57;p9"/>
          <p:cNvSpPr txBox="1"/>
          <p:nvPr>
            <p:ph idx="3" type="body"/>
          </p:nvPr>
        </p:nvSpPr>
        <p:spPr>
          <a:xfrm>
            <a:off x="1114425" y="1152475"/>
            <a:ext cx="4286400" cy="2790900"/>
          </a:xfrm>
          <a:prstGeom prst="rect">
            <a:avLst/>
          </a:prstGeom>
          <a:noFill/>
        </p:spPr>
        <p:txBody>
          <a:bodyPr anchorCtr="0" anchor="ctr" bIns="91425" lIns="91425" spcFirstLastPara="1" rIns="91425" wrap="square" tIns="91425">
            <a:noAutofit/>
          </a:bodyPr>
          <a:lstStyle>
            <a:lvl1pPr indent="-342900" lvl="0" marL="457200" rtl="0">
              <a:spcBef>
                <a:spcPts val="0"/>
              </a:spcBef>
              <a:spcAft>
                <a:spcPts val="0"/>
              </a:spcAft>
              <a:buSzPts val="1800"/>
              <a:buFont typeface="Open Sans Light"/>
              <a:buChar char="●"/>
              <a:defRPr>
                <a:latin typeface="Open Sans Light"/>
                <a:ea typeface="Open Sans Light"/>
                <a:cs typeface="Open Sans Light"/>
                <a:sym typeface="Open Sans Light"/>
              </a:defRPr>
            </a:lvl1pPr>
            <a:lvl2pPr indent="-304800" lvl="1" marL="914400" rtl="0">
              <a:spcBef>
                <a:spcPts val="0"/>
              </a:spcBef>
              <a:spcAft>
                <a:spcPts val="0"/>
              </a:spcAft>
              <a:buSzPts val="1200"/>
              <a:buFont typeface="Open Sans Light"/>
              <a:buChar char="○"/>
              <a:defRPr sz="1200">
                <a:latin typeface="Open Sans Light"/>
                <a:ea typeface="Open Sans Light"/>
                <a:cs typeface="Open Sans Light"/>
                <a:sym typeface="Open Sans Light"/>
              </a:defRPr>
            </a:lvl2pPr>
            <a:lvl3pPr indent="-304800" lvl="2" marL="1371600" rtl="0">
              <a:spcBef>
                <a:spcPts val="0"/>
              </a:spcBef>
              <a:spcAft>
                <a:spcPts val="0"/>
              </a:spcAft>
              <a:buSzPts val="1200"/>
              <a:buFont typeface="Open Sans Light"/>
              <a:buChar char="■"/>
              <a:defRPr sz="1200">
                <a:latin typeface="Open Sans Light"/>
                <a:ea typeface="Open Sans Light"/>
                <a:cs typeface="Open Sans Light"/>
                <a:sym typeface="Open Sans Light"/>
              </a:defRPr>
            </a:lvl3pPr>
            <a:lvl4pPr indent="-304800" lvl="3" marL="1828800" rtl="0">
              <a:spcBef>
                <a:spcPts val="0"/>
              </a:spcBef>
              <a:spcAft>
                <a:spcPts val="0"/>
              </a:spcAft>
              <a:buSzPts val="1200"/>
              <a:buFont typeface="Open Sans Light"/>
              <a:buChar char="●"/>
              <a:defRPr sz="1200">
                <a:latin typeface="Open Sans Light"/>
                <a:ea typeface="Open Sans Light"/>
                <a:cs typeface="Open Sans Light"/>
                <a:sym typeface="Open Sans Light"/>
              </a:defRPr>
            </a:lvl4pPr>
            <a:lvl5pPr indent="-304800" lvl="4" marL="2286000" rtl="0">
              <a:spcBef>
                <a:spcPts val="0"/>
              </a:spcBef>
              <a:spcAft>
                <a:spcPts val="0"/>
              </a:spcAft>
              <a:buSzPts val="1200"/>
              <a:buFont typeface="Open Sans Light"/>
              <a:buChar char="○"/>
              <a:defRPr sz="1200">
                <a:latin typeface="Open Sans Light"/>
                <a:ea typeface="Open Sans Light"/>
                <a:cs typeface="Open Sans Light"/>
                <a:sym typeface="Open Sans Light"/>
              </a:defRPr>
            </a:lvl5pPr>
            <a:lvl6pPr indent="-304800" lvl="5" marL="2743200" rtl="0">
              <a:spcBef>
                <a:spcPts val="0"/>
              </a:spcBef>
              <a:spcAft>
                <a:spcPts val="0"/>
              </a:spcAft>
              <a:buSzPts val="1200"/>
              <a:buFont typeface="Open Sans Light"/>
              <a:buChar char="■"/>
              <a:defRPr sz="1200">
                <a:latin typeface="Open Sans Light"/>
                <a:ea typeface="Open Sans Light"/>
                <a:cs typeface="Open Sans Light"/>
                <a:sym typeface="Open Sans Light"/>
              </a:defRPr>
            </a:lvl6pPr>
            <a:lvl7pPr indent="-304800" lvl="6" marL="3200400" rtl="0">
              <a:spcBef>
                <a:spcPts val="0"/>
              </a:spcBef>
              <a:spcAft>
                <a:spcPts val="0"/>
              </a:spcAft>
              <a:buSzPts val="1200"/>
              <a:buFont typeface="Open Sans Light"/>
              <a:buChar char="●"/>
              <a:defRPr sz="1200">
                <a:latin typeface="Open Sans Light"/>
                <a:ea typeface="Open Sans Light"/>
                <a:cs typeface="Open Sans Light"/>
                <a:sym typeface="Open Sans Light"/>
              </a:defRPr>
            </a:lvl7pPr>
            <a:lvl8pPr indent="-304800" lvl="7" marL="3657600" rtl="0">
              <a:spcBef>
                <a:spcPts val="0"/>
              </a:spcBef>
              <a:spcAft>
                <a:spcPts val="0"/>
              </a:spcAft>
              <a:buSzPts val="1200"/>
              <a:buFont typeface="Open Sans Light"/>
              <a:buChar char="○"/>
              <a:defRPr sz="1200">
                <a:latin typeface="Open Sans Light"/>
                <a:ea typeface="Open Sans Light"/>
                <a:cs typeface="Open Sans Light"/>
                <a:sym typeface="Open Sans Light"/>
              </a:defRPr>
            </a:lvl8pPr>
            <a:lvl9pPr indent="-304800" lvl="8" marL="4114800" rtl="0">
              <a:spcBef>
                <a:spcPts val="0"/>
              </a:spcBef>
              <a:spcAft>
                <a:spcPts val="0"/>
              </a:spcAft>
              <a:buSzPts val="1200"/>
              <a:buFont typeface="Open Sans Light"/>
              <a:buChar char="■"/>
              <a:defRPr sz="1200">
                <a:latin typeface="Open Sans Light"/>
                <a:ea typeface="Open Sans Light"/>
                <a:cs typeface="Open Sans Light"/>
                <a:sym typeface="Open Sans Light"/>
              </a:defRPr>
            </a:lvl9pPr>
          </a:lstStyle>
          <a:p/>
        </p:txBody>
      </p:sp>
      <p:pic>
        <p:nvPicPr>
          <p:cNvPr id="58" name="Google Shape;58;p9"/>
          <p:cNvPicPr preferRelativeResize="0"/>
          <p:nvPr/>
        </p:nvPicPr>
        <p:blipFill>
          <a:blip r:embed="rId2">
            <a:alphaModFix/>
          </a:blip>
          <a:stretch>
            <a:fillRect/>
          </a:stretch>
        </p:blipFill>
        <p:spPr>
          <a:xfrm>
            <a:off x="5827525" y="128575"/>
            <a:ext cx="2722978" cy="4838700"/>
          </a:xfrm>
          <a:prstGeom prst="rect">
            <a:avLst/>
          </a:prstGeom>
          <a:noFill/>
          <a:ln>
            <a:noFill/>
          </a:ln>
        </p:spPr>
      </p:pic>
      <p:pic>
        <p:nvPicPr>
          <p:cNvPr id="59" name="Google Shape;59;p9"/>
          <p:cNvPicPr preferRelativeResize="0"/>
          <p:nvPr/>
        </p:nvPicPr>
        <p:blipFill rotWithShape="1">
          <a:blip r:embed="rId3">
            <a:alphaModFix/>
          </a:blip>
          <a:srcRect b="0" l="0" r="0" t="0"/>
          <a:stretch/>
        </p:blipFill>
        <p:spPr>
          <a:xfrm>
            <a:off x="161185" y="4729563"/>
            <a:ext cx="260925" cy="2609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browser">
  <p:cSld name="TITLE_ONLY_1_1">
    <p:spTree>
      <p:nvGrpSpPr>
        <p:cNvPr id="60" name="Shape 60"/>
        <p:cNvGrpSpPr/>
        <p:nvPr/>
      </p:nvGrpSpPr>
      <p:grpSpPr>
        <a:xfrm>
          <a:off x="0" y="0"/>
          <a:ext cx="0" cy="0"/>
          <a:chOff x="0" y="0"/>
          <a:chExt cx="0" cy="0"/>
        </a:xfrm>
      </p:grpSpPr>
      <p:sp>
        <p:nvSpPr>
          <p:cNvPr id="61" name="Google Shape;61;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2" name="Google Shape;62;p10"/>
          <p:cNvSpPr txBox="1"/>
          <p:nvPr>
            <p:ph idx="1" type="body"/>
          </p:nvPr>
        </p:nvSpPr>
        <p:spPr>
          <a:xfrm>
            <a:off x="161181" y="1481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3" name="Google Shape;63;p10"/>
          <p:cNvSpPr txBox="1"/>
          <p:nvPr>
            <p:ph idx="2" type="body"/>
          </p:nvPr>
        </p:nvSpPr>
        <p:spPr>
          <a:xfrm>
            <a:off x="161181" y="3767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4F42"/>
              </a:buClr>
              <a:buSzPts val="1400"/>
              <a:buChar char="●"/>
              <a:defRPr sz="1400">
                <a:solidFill>
                  <a:srgbClr val="FF4F42"/>
                </a:solidFill>
              </a:defRPr>
            </a:lvl1pPr>
            <a:lvl2pPr indent="-304800" lvl="1" marL="914400" rtl="0">
              <a:spcBef>
                <a:spcPts val="1600"/>
              </a:spcBef>
              <a:spcAft>
                <a:spcPts val="0"/>
              </a:spcAft>
              <a:buClr>
                <a:srgbClr val="FF4F42"/>
              </a:buClr>
              <a:buSzPts val="1200"/>
              <a:buChar char="○"/>
              <a:defRPr sz="1200">
                <a:solidFill>
                  <a:srgbClr val="FF4F42"/>
                </a:solidFill>
              </a:defRPr>
            </a:lvl2pPr>
            <a:lvl3pPr indent="-304800" lvl="2" marL="1371600" rtl="0">
              <a:spcBef>
                <a:spcPts val="1600"/>
              </a:spcBef>
              <a:spcAft>
                <a:spcPts val="0"/>
              </a:spcAft>
              <a:buClr>
                <a:srgbClr val="FF4F42"/>
              </a:buClr>
              <a:buSzPts val="1200"/>
              <a:buChar char="■"/>
              <a:defRPr sz="1200">
                <a:solidFill>
                  <a:srgbClr val="FF4F42"/>
                </a:solidFill>
              </a:defRPr>
            </a:lvl3pPr>
            <a:lvl4pPr indent="-304800" lvl="3" marL="1828800" rtl="0">
              <a:spcBef>
                <a:spcPts val="1600"/>
              </a:spcBef>
              <a:spcAft>
                <a:spcPts val="0"/>
              </a:spcAft>
              <a:buClr>
                <a:srgbClr val="FF4F42"/>
              </a:buClr>
              <a:buSzPts val="1200"/>
              <a:buChar char="●"/>
              <a:defRPr sz="1200">
                <a:solidFill>
                  <a:srgbClr val="FF4F42"/>
                </a:solidFill>
              </a:defRPr>
            </a:lvl4pPr>
            <a:lvl5pPr indent="-304800" lvl="4" marL="2286000" rtl="0">
              <a:spcBef>
                <a:spcPts val="1600"/>
              </a:spcBef>
              <a:spcAft>
                <a:spcPts val="0"/>
              </a:spcAft>
              <a:buClr>
                <a:srgbClr val="FF4F42"/>
              </a:buClr>
              <a:buSzPts val="1200"/>
              <a:buChar char="○"/>
              <a:defRPr sz="1200">
                <a:solidFill>
                  <a:srgbClr val="FF4F42"/>
                </a:solidFill>
              </a:defRPr>
            </a:lvl5pPr>
            <a:lvl6pPr indent="-304800" lvl="5" marL="2743200" rtl="0">
              <a:spcBef>
                <a:spcPts val="1600"/>
              </a:spcBef>
              <a:spcAft>
                <a:spcPts val="0"/>
              </a:spcAft>
              <a:buClr>
                <a:srgbClr val="FF4F42"/>
              </a:buClr>
              <a:buSzPts val="1200"/>
              <a:buChar char="■"/>
              <a:defRPr sz="1200">
                <a:solidFill>
                  <a:srgbClr val="FF4F42"/>
                </a:solidFill>
              </a:defRPr>
            </a:lvl6pPr>
            <a:lvl7pPr indent="-304800" lvl="6" marL="3200400" rtl="0">
              <a:spcBef>
                <a:spcPts val="1600"/>
              </a:spcBef>
              <a:spcAft>
                <a:spcPts val="0"/>
              </a:spcAft>
              <a:buClr>
                <a:srgbClr val="FF4F42"/>
              </a:buClr>
              <a:buSzPts val="1200"/>
              <a:buChar char="●"/>
              <a:defRPr sz="1200">
                <a:solidFill>
                  <a:srgbClr val="FF4F42"/>
                </a:solidFill>
              </a:defRPr>
            </a:lvl7pPr>
            <a:lvl8pPr indent="-304800" lvl="7" marL="3657600" rtl="0">
              <a:spcBef>
                <a:spcPts val="1600"/>
              </a:spcBef>
              <a:spcAft>
                <a:spcPts val="0"/>
              </a:spcAft>
              <a:buClr>
                <a:srgbClr val="FF4F42"/>
              </a:buClr>
              <a:buSzPts val="1200"/>
              <a:buChar char="○"/>
              <a:defRPr sz="1200">
                <a:solidFill>
                  <a:srgbClr val="FF4F42"/>
                </a:solidFill>
              </a:defRPr>
            </a:lvl8pPr>
            <a:lvl9pPr indent="-304800" lvl="8" marL="4114800" rtl="0">
              <a:spcBef>
                <a:spcPts val="1600"/>
              </a:spcBef>
              <a:spcAft>
                <a:spcPts val="1600"/>
              </a:spcAft>
              <a:buClr>
                <a:srgbClr val="FF4F42"/>
              </a:buClr>
              <a:buSzPts val="1200"/>
              <a:buChar char="■"/>
              <a:defRPr sz="1200">
                <a:solidFill>
                  <a:srgbClr val="FF4F42"/>
                </a:solidFill>
              </a:defRPr>
            </a:lvl9pPr>
          </a:lstStyle>
          <a:p/>
        </p:txBody>
      </p:sp>
      <p:sp>
        <p:nvSpPr>
          <p:cNvPr id="64" name="Google Shape;64;p10"/>
          <p:cNvSpPr txBox="1"/>
          <p:nvPr>
            <p:ph idx="3" type="body"/>
          </p:nvPr>
        </p:nvSpPr>
        <p:spPr>
          <a:xfrm>
            <a:off x="1114425" y="1152475"/>
            <a:ext cx="2695500" cy="2790900"/>
          </a:xfrm>
          <a:prstGeom prst="rect">
            <a:avLst/>
          </a:prstGeom>
          <a:noFill/>
        </p:spPr>
        <p:txBody>
          <a:bodyPr anchorCtr="0" anchor="ctr" bIns="91425" lIns="91425" spcFirstLastPara="1" rIns="91425" wrap="square" tIns="91425">
            <a:noAutofit/>
          </a:bodyPr>
          <a:lstStyle>
            <a:lvl1pPr indent="-342900" lvl="0" marL="457200" rtl="0">
              <a:spcBef>
                <a:spcPts val="0"/>
              </a:spcBef>
              <a:spcAft>
                <a:spcPts val="0"/>
              </a:spcAft>
              <a:buSzPts val="1800"/>
              <a:buFont typeface="Open Sans Light"/>
              <a:buChar char="●"/>
              <a:defRPr>
                <a:latin typeface="Open Sans Light"/>
                <a:ea typeface="Open Sans Light"/>
                <a:cs typeface="Open Sans Light"/>
                <a:sym typeface="Open Sans Light"/>
              </a:defRPr>
            </a:lvl1pPr>
            <a:lvl2pPr indent="-304800" lvl="1" marL="914400" rtl="0">
              <a:spcBef>
                <a:spcPts val="0"/>
              </a:spcBef>
              <a:spcAft>
                <a:spcPts val="0"/>
              </a:spcAft>
              <a:buSzPts val="1200"/>
              <a:buFont typeface="Open Sans Light"/>
              <a:buChar char="○"/>
              <a:defRPr sz="1200">
                <a:latin typeface="Open Sans Light"/>
                <a:ea typeface="Open Sans Light"/>
                <a:cs typeface="Open Sans Light"/>
                <a:sym typeface="Open Sans Light"/>
              </a:defRPr>
            </a:lvl2pPr>
            <a:lvl3pPr indent="-304800" lvl="2" marL="1371600" rtl="0">
              <a:spcBef>
                <a:spcPts val="0"/>
              </a:spcBef>
              <a:spcAft>
                <a:spcPts val="0"/>
              </a:spcAft>
              <a:buSzPts val="1200"/>
              <a:buFont typeface="Open Sans Light"/>
              <a:buChar char="■"/>
              <a:defRPr sz="1200">
                <a:latin typeface="Open Sans Light"/>
                <a:ea typeface="Open Sans Light"/>
                <a:cs typeface="Open Sans Light"/>
                <a:sym typeface="Open Sans Light"/>
              </a:defRPr>
            </a:lvl3pPr>
            <a:lvl4pPr indent="-304800" lvl="3" marL="1828800" rtl="0">
              <a:spcBef>
                <a:spcPts val="0"/>
              </a:spcBef>
              <a:spcAft>
                <a:spcPts val="0"/>
              </a:spcAft>
              <a:buSzPts val="1200"/>
              <a:buFont typeface="Open Sans Light"/>
              <a:buChar char="●"/>
              <a:defRPr sz="1200">
                <a:latin typeface="Open Sans Light"/>
                <a:ea typeface="Open Sans Light"/>
                <a:cs typeface="Open Sans Light"/>
                <a:sym typeface="Open Sans Light"/>
              </a:defRPr>
            </a:lvl4pPr>
            <a:lvl5pPr indent="-304800" lvl="4" marL="2286000" rtl="0">
              <a:spcBef>
                <a:spcPts val="0"/>
              </a:spcBef>
              <a:spcAft>
                <a:spcPts val="0"/>
              </a:spcAft>
              <a:buSzPts val="1200"/>
              <a:buFont typeface="Open Sans Light"/>
              <a:buChar char="○"/>
              <a:defRPr sz="1200">
                <a:latin typeface="Open Sans Light"/>
                <a:ea typeface="Open Sans Light"/>
                <a:cs typeface="Open Sans Light"/>
                <a:sym typeface="Open Sans Light"/>
              </a:defRPr>
            </a:lvl5pPr>
            <a:lvl6pPr indent="-304800" lvl="5" marL="2743200" rtl="0">
              <a:spcBef>
                <a:spcPts val="0"/>
              </a:spcBef>
              <a:spcAft>
                <a:spcPts val="0"/>
              </a:spcAft>
              <a:buSzPts val="1200"/>
              <a:buFont typeface="Open Sans Light"/>
              <a:buChar char="■"/>
              <a:defRPr sz="1200">
                <a:latin typeface="Open Sans Light"/>
                <a:ea typeface="Open Sans Light"/>
                <a:cs typeface="Open Sans Light"/>
                <a:sym typeface="Open Sans Light"/>
              </a:defRPr>
            </a:lvl6pPr>
            <a:lvl7pPr indent="-304800" lvl="6" marL="3200400" rtl="0">
              <a:spcBef>
                <a:spcPts val="0"/>
              </a:spcBef>
              <a:spcAft>
                <a:spcPts val="0"/>
              </a:spcAft>
              <a:buSzPts val="1200"/>
              <a:buFont typeface="Open Sans Light"/>
              <a:buChar char="●"/>
              <a:defRPr sz="1200">
                <a:latin typeface="Open Sans Light"/>
                <a:ea typeface="Open Sans Light"/>
                <a:cs typeface="Open Sans Light"/>
                <a:sym typeface="Open Sans Light"/>
              </a:defRPr>
            </a:lvl7pPr>
            <a:lvl8pPr indent="-304800" lvl="7" marL="3657600" rtl="0">
              <a:spcBef>
                <a:spcPts val="0"/>
              </a:spcBef>
              <a:spcAft>
                <a:spcPts val="0"/>
              </a:spcAft>
              <a:buSzPts val="1200"/>
              <a:buFont typeface="Open Sans Light"/>
              <a:buChar char="○"/>
              <a:defRPr sz="1200">
                <a:latin typeface="Open Sans Light"/>
                <a:ea typeface="Open Sans Light"/>
                <a:cs typeface="Open Sans Light"/>
                <a:sym typeface="Open Sans Light"/>
              </a:defRPr>
            </a:lvl8pPr>
            <a:lvl9pPr indent="-304800" lvl="8" marL="4114800" rtl="0">
              <a:spcBef>
                <a:spcPts val="0"/>
              </a:spcBef>
              <a:spcAft>
                <a:spcPts val="0"/>
              </a:spcAft>
              <a:buSzPts val="1200"/>
              <a:buFont typeface="Open Sans Light"/>
              <a:buChar char="■"/>
              <a:defRPr sz="1200">
                <a:latin typeface="Open Sans Light"/>
                <a:ea typeface="Open Sans Light"/>
                <a:cs typeface="Open Sans Light"/>
                <a:sym typeface="Open Sans Light"/>
              </a:defRPr>
            </a:lvl9pPr>
          </a:lstStyle>
          <a:p/>
        </p:txBody>
      </p:sp>
      <p:pic>
        <p:nvPicPr>
          <p:cNvPr id="65" name="Google Shape;65;p10"/>
          <p:cNvPicPr preferRelativeResize="0"/>
          <p:nvPr/>
        </p:nvPicPr>
        <p:blipFill>
          <a:blip r:embed="rId2">
            <a:alphaModFix/>
          </a:blip>
          <a:stretch>
            <a:fillRect/>
          </a:stretch>
        </p:blipFill>
        <p:spPr>
          <a:xfrm>
            <a:off x="4130225" y="654637"/>
            <a:ext cx="5472526" cy="3786570"/>
          </a:xfrm>
          <a:prstGeom prst="rect">
            <a:avLst/>
          </a:prstGeom>
          <a:noFill/>
          <a:ln>
            <a:noFill/>
          </a:ln>
        </p:spPr>
      </p:pic>
      <p:pic>
        <p:nvPicPr>
          <p:cNvPr id="66" name="Google Shape;66;p10"/>
          <p:cNvPicPr preferRelativeResize="0"/>
          <p:nvPr/>
        </p:nvPicPr>
        <p:blipFill rotWithShape="1">
          <a:blip r:embed="rId3">
            <a:alphaModFix/>
          </a:blip>
          <a:srcRect b="0" l="0" r="0" t="0"/>
          <a:stretch/>
        </p:blipFill>
        <p:spPr>
          <a:xfrm>
            <a:off x="161185" y="4729563"/>
            <a:ext cx="260925" cy="26092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Open Sans Light"/>
              <a:buNone/>
              <a:defRPr sz="2800">
                <a:latin typeface="Open Sans Light"/>
                <a:ea typeface="Open Sans Light"/>
                <a:cs typeface="Open Sans Light"/>
                <a:sym typeface="Open Sans Light"/>
              </a:defRPr>
            </a:lvl1pPr>
            <a:lvl2pPr lvl="1" rtl="0">
              <a:spcBef>
                <a:spcPts val="0"/>
              </a:spcBef>
              <a:spcAft>
                <a:spcPts val="0"/>
              </a:spcAft>
              <a:buSzPts val="2800"/>
              <a:buFont typeface="Open Sans"/>
              <a:buNone/>
              <a:defRPr sz="2800">
                <a:latin typeface="Open Sans"/>
                <a:ea typeface="Open Sans"/>
                <a:cs typeface="Open Sans"/>
                <a:sym typeface="Open Sans"/>
              </a:defRPr>
            </a:lvl2pPr>
            <a:lvl3pPr lvl="2" rtl="0">
              <a:spcBef>
                <a:spcPts val="0"/>
              </a:spcBef>
              <a:spcAft>
                <a:spcPts val="0"/>
              </a:spcAft>
              <a:buSzPts val="2800"/>
              <a:buFont typeface="Open Sans"/>
              <a:buNone/>
              <a:defRPr sz="2800">
                <a:latin typeface="Open Sans"/>
                <a:ea typeface="Open Sans"/>
                <a:cs typeface="Open Sans"/>
                <a:sym typeface="Open Sans"/>
              </a:defRPr>
            </a:lvl3pPr>
            <a:lvl4pPr lvl="3" rtl="0">
              <a:spcBef>
                <a:spcPts val="0"/>
              </a:spcBef>
              <a:spcAft>
                <a:spcPts val="0"/>
              </a:spcAft>
              <a:buSzPts val="2800"/>
              <a:buFont typeface="Open Sans"/>
              <a:buNone/>
              <a:defRPr sz="2800">
                <a:latin typeface="Open Sans"/>
                <a:ea typeface="Open Sans"/>
                <a:cs typeface="Open Sans"/>
                <a:sym typeface="Open Sans"/>
              </a:defRPr>
            </a:lvl4pPr>
            <a:lvl5pPr lvl="4" rtl="0">
              <a:spcBef>
                <a:spcPts val="0"/>
              </a:spcBef>
              <a:spcAft>
                <a:spcPts val="0"/>
              </a:spcAft>
              <a:buSzPts val="2800"/>
              <a:buFont typeface="Open Sans"/>
              <a:buNone/>
              <a:defRPr sz="2800">
                <a:latin typeface="Open Sans"/>
                <a:ea typeface="Open Sans"/>
                <a:cs typeface="Open Sans"/>
                <a:sym typeface="Open Sans"/>
              </a:defRPr>
            </a:lvl5pPr>
            <a:lvl6pPr lvl="5" rtl="0">
              <a:spcBef>
                <a:spcPts val="0"/>
              </a:spcBef>
              <a:spcAft>
                <a:spcPts val="0"/>
              </a:spcAft>
              <a:buSzPts val="2800"/>
              <a:buFont typeface="Open Sans"/>
              <a:buNone/>
              <a:defRPr sz="2800">
                <a:latin typeface="Open Sans"/>
                <a:ea typeface="Open Sans"/>
                <a:cs typeface="Open Sans"/>
                <a:sym typeface="Open Sans"/>
              </a:defRPr>
            </a:lvl6pPr>
            <a:lvl7pPr lvl="6" rtl="0">
              <a:spcBef>
                <a:spcPts val="0"/>
              </a:spcBef>
              <a:spcAft>
                <a:spcPts val="0"/>
              </a:spcAft>
              <a:buSzPts val="2800"/>
              <a:buFont typeface="Open Sans"/>
              <a:buNone/>
              <a:defRPr sz="2800">
                <a:latin typeface="Open Sans"/>
                <a:ea typeface="Open Sans"/>
                <a:cs typeface="Open Sans"/>
                <a:sym typeface="Open Sans"/>
              </a:defRPr>
            </a:lvl7pPr>
            <a:lvl8pPr lvl="7" rtl="0">
              <a:spcBef>
                <a:spcPts val="0"/>
              </a:spcBef>
              <a:spcAft>
                <a:spcPts val="0"/>
              </a:spcAft>
              <a:buSzPts val="2800"/>
              <a:buFont typeface="Open Sans"/>
              <a:buNone/>
              <a:defRPr sz="2800">
                <a:latin typeface="Open Sans"/>
                <a:ea typeface="Open Sans"/>
                <a:cs typeface="Open Sans"/>
                <a:sym typeface="Open Sans"/>
              </a:defRPr>
            </a:lvl8pPr>
            <a:lvl9pPr lvl="8" rtl="0">
              <a:spcBef>
                <a:spcPts val="0"/>
              </a:spcBef>
              <a:spcAft>
                <a:spcPts val="0"/>
              </a:spcAft>
              <a:buSzPts val="2800"/>
              <a:buFont typeface="Open Sans"/>
              <a:buNone/>
              <a:defRPr sz="2800">
                <a:latin typeface="Open Sans"/>
                <a:ea typeface="Open Sans"/>
                <a:cs typeface="Open Sans"/>
                <a:sym typeface="Open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SzPts val="1800"/>
              <a:buFont typeface="Open Sans"/>
              <a:buChar char="●"/>
              <a:defRPr sz="1800">
                <a:latin typeface="Open Sans"/>
                <a:ea typeface="Open Sans"/>
                <a:cs typeface="Open Sans"/>
                <a:sym typeface="Open Sans"/>
              </a:defRPr>
            </a:lvl1pPr>
            <a:lvl2pPr indent="-317500" lvl="1" marL="914400" rtl="0">
              <a:lnSpc>
                <a:spcPct val="115000"/>
              </a:lnSpc>
              <a:spcBef>
                <a:spcPts val="1600"/>
              </a:spcBef>
              <a:spcAft>
                <a:spcPts val="0"/>
              </a:spcAft>
              <a:buSzPts val="1400"/>
              <a:buFont typeface="Open Sans"/>
              <a:buChar char="○"/>
              <a:defRPr>
                <a:latin typeface="Open Sans"/>
                <a:ea typeface="Open Sans"/>
                <a:cs typeface="Open Sans"/>
                <a:sym typeface="Open Sans"/>
              </a:defRPr>
            </a:lvl2pPr>
            <a:lvl3pPr indent="-317500" lvl="2" marL="1371600" rtl="0">
              <a:lnSpc>
                <a:spcPct val="115000"/>
              </a:lnSpc>
              <a:spcBef>
                <a:spcPts val="1600"/>
              </a:spcBef>
              <a:spcAft>
                <a:spcPts val="0"/>
              </a:spcAft>
              <a:buSzPts val="1400"/>
              <a:buFont typeface="Open Sans"/>
              <a:buChar char="■"/>
              <a:defRPr>
                <a:latin typeface="Open Sans"/>
                <a:ea typeface="Open Sans"/>
                <a:cs typeface="Open Sans"/>
                <a:sym typeface="Open Sans"/>
              </a:defRPr>
            </a:lvl3pPr>
            <a:lvl4pPr indent="-317500" lvl="3" marL="1828800" rtl="0">
              <a:lnSpc>
                <a:spcPct val="115000"/>
              </a:lnSpc>
              <a:spcBef>
                <a:spcPts val="1600"/>
              </a:spcBef>
              <a:spcAft>
                <a:spcPts val="0"/>
              </a:spcAft>
              <a:buSzPts val="1400"/>
              <a:buFont typeface="Open Sans"/>
              <a:buChar char="●"/>
              <a:defRPr>
                <a:latin typeface="Open Sans"/>
                <a:ea typeface="Open Sans"/>
                <a:cs typeface="Open Sans"/>
                <a:sym typeface="Open Sans"/>
              </a:defRPr>
            </a:lvl4pPr>
            <a:lvl5pPr indent="-317500" lvl="4" marL="2286000" rtl="0">
              <a:lnSpc>
                <a:spcPct val="115000"/>
              </a:lnSpc>
              <a:spcBef>
                <a:spcPts val="1600"/>
              </a:spcBef>
              <a:spcAft>
                <a:spcPts val="0"/>
              </a:spcAft>
              <a:buSzPts val="1400"/>
              <a:buFont typeface="Open Sans"/>
              <a:buChar char="○"/>
              <a:defRPr>
                <a:latin typeface="Open Sans"/>
                <a:ea typeface="Open Sans"/>
                <a:cs typeface="Open Sans"/>
                <a:sym typeface="Open Sans"/>
              </a:defRPr>
            </a:lvl5pPr>
            <a:lvl6pPr indent="-317500" lvl="5" marL="2743200" rtl="0">
              <a:lnSpc>
                <a:spcPct val="115000"/>
              </a:lnSpc>
              <a:spcBef>
                <a:spcPts val="1600"/>
              </a:spcBef>
              <a:spcAft>
                <a:spcPts val="0"/>
              </a:spcAft>
              <a:buSzPts val="1400"/>
              <a:buFont typeface="Open Sans"/>
              <a:buChar char="■"/>
              <a:defRPr>
                <a:latin typeface="Open Sans"/>
                <a:ea typeface="Open Sans"/>
                <a:cs typeface="Open Sans"/>
                <a:sym typeface="Open Sans"/>
              </a:defRPr>
            </a:lvl6pPr>
            <a:lvl7pPr indent="-317500" lvl="6" marL="3200400" rtl="0">
              <a:lnSpc>
                <a:spcPct val="115000"/>
              </a:lnSpc>
              <a:spcBef>
                <a:spcPts val="1600"/>
              </a:spcBef>
              <a:spcAft>
                <a:spcPts val="0"/>
              </a:spcAft>
              <a:buSzPts val="1400"/>
              <a:buFont typeface="Open Sans"/>
              <a:buChar char="●"/>
              <a:defRPr>
                <a:latin typeface="Open Sans"/>
                <a:ea typeface="Open Sans"/>
                <a:cs typeface="Open Sans"/>
                <a:sym typeface="Open Sans"/>
              </a:defRPr>
            </a:lvl7pPr>
            <a:lvl8pPr indent="-317500" lvl="7" marL="3657600" rtl="0">
              <a:lnSpc>
                <a:spcPct val="115000"/>
              </a:lnSpc>
              <a:spcBef>
                <a:spcPts val="1600"/>
              </a:spcBef>
              <a:spcAft>
                <a:spcPts val="0"/>
              </a:spcAft>
              <a:buSzPts val="1400"/>
              <a:buFont typeface="Open Sans"/>
              <a:buChar char="○"/>
              <a:defRPr>
                <a:latin typeface="Open Sans"/>
                <a:ea typeface="Open Sans"/>
                <a:cs typeface="Open Sans"/>
                <a:sym typeface="Open Sans"/>
              </a:defRPr>
            </a:lvl8pPr>
            <a:lvl9pPr indent="-317500" lvl="8" marL="4114800" rtl="0">
              <a:lnSpc>
                <a:spcPct val="115000"/>
              </a:lnSpc>
              <a:spcBef>
                <a:spcPts val="1600"/>
              </a:spcBef>
              <a:spcAft>
                <a:spcPts val="1600"/>
              </a:spcAft>
              <a:buSzPts val="1400"/>
              <a:buFont typeface="Open Sans"/>
              <a:buChar char="■"/>
              <a:defRPr>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800">
                <a:solidFill>
                  <a:srgbClr val="FF4F42"/>
                </a:solidFill>
                <a:latin typeface="Open Sans"/>
                <a:ea typeface="Open Sans"/>
                <a:cs typeface="Open Sans"/>
                <a:sym typeface="Open Sans"/>
              </a:defRPr>
            </a:lvl1pPr>
            <a:lvl2pPr lvl="1" rtl="0" algn="r">
              <a:buNone/>
              <a:defRPr sz="800">
                <a:solidFill>
                  <a:srgbClr val="FF4F42"/>
                </a:solidFill>
                <a:latin typeface="Open Sans"/>
                <a:ea typeface="Open Sans"/>
                <a:cs typeface="Open Sans"/>
                <a:sym typeface="Open Sans"/>
              </a:defRPr>
            </a:lvl2pPr>
            <a:lvl3pPr lvl="2" rtl="0" algn="r">
              <a:buNone/>
              <a:defRPr sz="800">
                <a:solidFill>
                  <a:srgbClr val="FF4F42"/>
                </a:solidFill>
                <a:latin typeface="Open Sans"/>
                <a:ea typeface="Open Sans"/>
                <a:cs typeface="Open Sans"/>
                <a:sym typeface="Open Sans"/>
              </a:defRPr>
            </a:lvl3pPr>
            <a:lvl4pPr lvl="3" rtl="0" algn="r">
              <a:buNone/>
              <a:defRPr sz="800">
                <a:solidFill>
                  <a:srgbClr val="FF4F42"/>
                </a:solidFill>
                <a:latin typeface="Open Sans"/>
                <a:ea typeface="Open Sans"/>
                <a:cs typeface="Open Sans"/>
                <a:sym typeface="Open Sans"/>
              </a:defRPr>
            </a:lvl4pPr>
            <a:lvl5pPr lvl="4" rtl="0" algn="r">
              <a:buNone/>
              <a:defRPr sz="800">
                <a:solidFill>
                  <a:srgbClr val="FF4F42"/>
                </a:solidFill>
                <a:latin typeface="Open Sans"/>
                <a:ea typeface="Open Sans"/>
                <a:cs typeface="Open Sans"/>
                <a:sym typeface="Open Sans"/>
              </a:defRPr>
            </a:lvl5pPr>
            <a:lvl6pPr lvl="5" rtl="0" algn="r">
              <a:buNone/>
              <a:defRPr sz="800">
                <a:solidFill>
                  <a:srgbClr val="FF4F42"/>
                </a:solidFill>
                <a:latin typeface="Open Sans"/>
                <a:ea typeface="Open Sans"/>
                <a:cs typeface="Open Sans"/>
                <a:sym typeface="Open Sans"/>
              </a:defRPr>
            </a:lvl6pPr>
            <a:lvl7pPr lvl="6" rtl="0" algn="r">
              <a:buNone/>
              <a:defRPr sz="800">
                <a:solidFill>
                  <a:srgbClr val="FF4F42"/>
                </a:solidFill>
                <a:latin typeface="Open Sans"/>
                <a:ea typeface="Open Sans"/>
                <a:cs typeface="Open Sans"/>
                <a:sym typeface="Open Sans"/>
              </a:defRPr>
            </a:lvl7pPr>
            <a:lvl8pPr lvl="7" rtl="0" algn="r">
              <a:buNone/>
              <a:defRPr sz="800">
                <a:solidFill>
                  <a:srgbClr val="FF4F42"/>
                </a:solidFill>
                <a:latin typeface="Open Sans"/>
                <a:ea typeface="Open Sans"/>
                <a:cs typeface="Open Sans"/>
                <a:sym typeface="Open Sans"/>
              </a:defRPr>
            </a:lvl8pPr>
            <a:lvl9pPr lvl="8" rtl="0" algn="r">
              <a:buNone/>
              <a:defRPr sz="800">
                <a:solidFill>
                  <a:srgbClr val="FF4F4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
        <p:nvSpPr>
          <p:cNvPr id="9" name="Google Shape;9;p1"/>
          <p:cNvSpPr txBox="1"/>
          <p:nvPr/>
        </p:nvSpPr>
        <p:spPr>
          <a:xfrm>
            <a:off x="465460" y="4703625"/>
            <a:ext cx="4243800" cy="36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4F42"/>
                </a:solidFill>
                <a:latin typeface="Open Sans"/>
                <a:ea typeface="Open Sans"/>
                <a:cs typeface="Open Sans"/>
                <a:sym typeface="Open Sans"/>
              </a:rPr>
              <a:t>xx.xx.20</a:t>
            </a:r>
            <a:endParaRPr>
              <a:solidFill>
                <a:srgbClr val="FF4F42"/>
              </a:solidFill>
              <a:latin typeface="Open Sans"/>
              <a:ea typeface="Open Sans"/>
              <a:cs typeface="Open Sans"/>
              <a:sym typeface="Open Sans"/>
            </a:endParaRPr>
          </a:p>
        </p:txBody>
      </p:sp>
      <p:sp>
        <p:nvSpPr>
          <p:cNvPr id="10" name="Google Shape;10;p1"/>
          <p:cNvSpPr txBox="1"/>
          <p:nvPr/>
        </p:nvSpPr>
        <p:spPr>
          <a:xfrm>
            <a:off x="4434626" y="4703625"/>
            <a:ext cx="4243800" cy="361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FF4F42"/>
                </a:solidFill>
                <a:latin typeface="Open Sans"/>
                <a:ea typeface="Open Sans"/>
                <a:cs typeface="Open Sans"/>
                <a:sym typeface="Open Sans"/>
              </a:rPr>
              <a:t>firstdraftnews.org  </a:t>
            </a:r>
            <a:r>
              <a:rPr b="1" lang="en-GB" sz="800">
                <a:solidFill>
                  <a:srgbClr val="FF4F42"/>
                </a:solidFill>
                <a:latin typeface="Open Sans"/>
                <a:ea typeface="Open Sans"/>
                <a:cs typeface="Open Sans"/>
                <a:sym typeface="Open Sans"/>
              </a:rPr>
              <a:t>@firstdraftnews</a:t>
            </a:r>
            <a:endParaRPr sz="800">
              <a:solidFill>
                <a:srgbClr val="FF4F42"/>
              </a:solidFill>
              <a:latin typeface="Open Sans"/>
              <a:ea typeface="Open Sans"/>
              <a:cs typeface="Open Sans"/>
              <a:sym typeface="Open Sans"/>
            </a:endParaRPr>
          </a:p>
          <a:p>
            <a:pPr indent="0" lvl="0" marL="0" rtl="0" algn="r">
              <a:spcBef>
                <a:spcPts val="0"/>
              </a:spcBef>
              <a:spcAft>
                <a:spcPts val="0"/>
              </a:spcAft>
              <a:buNone/>
            </a:pPr>
            <a:r>
              <a:t/>
            </a:r>
            <a:endParaRPr sz="800">
              <a:solidFill>
                <a:srgbClr val="FF4F42"/>
              </a:solidFill>
              <a:latin typeface="Open Sans"/>
              <a:ea typeface="Open Sans"/>
              <a:cs typeface="Open Sans"/>
              <a:sym typeface="Open Sans"/>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26.jpg"/><Relationship Id="rId5" Type="http://schemas.openxmlformats.org/officeDocument/2006/relationships/image" Target="../media/image35.jpg"/><Relationship Id="rId6" Type="http://schemas.openxmlformats.org/officeDocument/2006/relationships/image" Target="../media/image29.jpg"/><Relationship Id="rId7" Type="http://schemas.openxmlformats.org/officeDocument/2006/relationships/image" Target="../media/image34.jpg"/><Relationship Id="rId8" Type="http://schemas.openxmlformats.org/officeDocument/2006/relationships/image" Target="../media/image3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0.xml"/><Relationship Id="rId3" Type="http://schemas.openxmlformats.org/officeDocument/2006/relationships/image" Target="../media/image18.png"/><Relationship Id="rId4" Type="http://schemas.openxmlformats.org/officeDocument/2006/relationships/image" Target="../media/image26.jpg"/><Relationship Id="rId5" Type="http://schemas.openxmlformats.org/officeDocument/2006/relationships/image" Target="../media/image47.jpg"/><Relationship Id="rId6" Type="http://schemas.openxmlformats.org/officeDocument/2006/relationships/image" Target="../media/image4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1.xml"/><Relationship Id="rId3" Type="http://schemas.openxmlformats.org/officeDocument/2006/relationships/image" Target="../media/image75.png"/><Relationship Id="rId4" Type="http://schemas.openxmlformats.org/officeDocument/2006/relationships/image" Target="../media/image18.png"/><Relationship Id="rId5" Type="http://schemas.openxmlformats.org/officeDocument/2006/relationships/image" Target="../media/image4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3.xml"/><Relationship Id="rId3" Type="http://schemas.openxmlformats.org/officeDocument/2006/relationships/image" Target="../media/image30.png"/><Relationship Id="rId4" Type="http://schemas.openxmlformats.org/officeDocument/2006/relationships/image" Target="../media/image48.jp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4.xml"/><Relationship Id="rId3" Type="http://schemas.openxmlformats.org/officeDocument/2006/relationships/image" Target="../media/image18.png"/><Relationship Id="rId4" Type="http://schemas.openxmlformats.org/officeDocument/2006/relationships/image" Target="../media/image10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5.xml"/><Relationship Id="rId3" Type="http://schemas.openxmlformats.org/officeDocument/2006/relationships/image" Target="../media/image10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7.xml"/><Relationship Id="rId3" Type="http://schemas.openxmlformats.org/officeDocument/2006/relationships/image" Target="../media/image18.png"/><Relationship Id="rId4" Type="http://schemas.openxmlformats.org/officeDocument/2006/relationships/image" Target="../media/image26.jpg"/><Relationship Id="rId5" Type="http://schemas.openxmlformats.org/officeDocument/2006/relationships/image" Target="../media/image47.jpg"/><Relationship Id="rId6" Type="http://schemas.openxmlformats.org/officeDocument/2006/relationships/image" Target="../media/image105.png"/><Relationship Id="rId7" Type="http://schemas.openxmlformats.org/officeDocument/2006/relationships/image" Target="../media/image20.png"/><Relationship Id="rId8" Type="http://schemas.openxmlformats.org/officeDocument/2006/relationships/image" Target="../media/image125.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8.xml"/><Relationship Id="rId3" Type="http://schemas.openxmlformats.org/officeDocument/2006/relationships/image" Target="../media/image75.png"/><Relationship Id="rId4" Type="http://schemas.openxmlformats.org/officeDocument/2006/relationships/image" Target="../media/image18.png"/><Relationship Id="rId5" Type="http://schemas.openxmlformats.org/officeDocument/2006/relationships/image" Target="../media/image105.png"/><Relationship Id="rId6" Type="http://schemas.openxmlformats.org/officeDocument/2006/relationships/image" Target="../media/image12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9.xml"/><Relationship Id="rId3" Type="http://schemas.openxmlformats.org/officeDocument/2006/relationships/image" Target="../media/image18.png"/><Relationship Id="rId4" Type="http://schemas.openxmlformats.org/officeDocument/2006/relationships/image" Target="../media/image26.jpg"/><Relationship Id="rId5" Type="http://schemas.openxmlformats.org/officeDocument/2006/relationships/image" Target="../media/image47.jpg"/><Relationship Id="rId6" Type="http://schemas.openxmlformats.org/officeDocument/2006/relationships/image" Target="../media/image108.jpg"/><Relationship Id="rId7" Type="http://schemas.openxmlformats.org/officeDocument/2006/relationships/image" Target="../media/image1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30.png"/><Relationship Id="rId5" Type="http://schemas.openxmlformats.org/officeDocument/2006/relationships/image" Target="../media/image2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0.xml"/><Relationship Id="rId3" Type="http://schemas.openxmlformats.org/officeDocument/2006/relationships/image" Target="../media/image108.jpg"/><Relationship Id="rId4" Type="http://schemas.openxmlformats.org/officeDocument/2006/relationships/image" Target="../media/image7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1.xml"/><Relationship Id="rId3" Type="http://schemas.openxmlformats.org/officeDocument/2006/relationships/image" Target="../media/image18.png"/><Relationship Id="rId4" Type="http://schemas.openxmlformats.org/officeDocument/2006/relationships/image" Target="../media/image26.jpg"/><Relationship Id="rId5" Type="http://schemas.openxmlformats.org/officeDocument/2006/relationships/image" Target="../media/image47.jpg"/><Relationship Id="rId6" Type="http://schemas.openxmlformats.org/officeDocument/2006/relationships/image" Target="../media/image65.png"/><Relationship Id="rId7" Type="http://schemas.openxmlformats.org/officeDocument/2006/relationships/image" Target="../media/image29.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2.xml"/><Relationship Id="rId3" Type="http://schemas.openxmlformats.org/officeDocument/2006/relationships/image" Target="../media/image65.png"/><Relationship Id="rId4" Type="http://schemas.openxmlformats.org/officeDocument/2006/relationships/image" Target="../media/image7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3.xml"/><Relationship Id="rId3" Type="http://schemas.openxmlformats.org/officeDocument/2006/relationships/image" Target="../media/image18.png"/><Relationship Id="rId4" Type="http://schemas.openxmlformats.org/officeDocument/2006/relationships/image" Target="../media/image26.jpg"/><Relationship Id="rId9" Type="http://schemas.openxmlformats.org/officeDocument/2006/relationships/image" Target="../media/image22.png"/><Relationship Id="rId5" Type="http://schemas.openxmlformats.org/officeDocument/2006/relationships/image" Target="../media/image47.jpg"/><Relationship Id="rId6" Type="http://schemas.openxmlformats.org/officeDocument/2006/relationships/image" Target="../media/image65.png"/><Relationship Id="rId7" Type="http://schemas.openxmlformats.org/officeDocument/2006/relationships/image" Target="../media/image115.png"/><Relationship Id="rId8" Type="http://schemas.openxmlformats.org/officeDocument/2006/relationships/image" Target="../media/image111.jp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4.xml"/><Relationship Id="rId3" Type="http://schemas.openxmlformats.org/officeDocument/2006/relationships/image" Target="../media/image22.png"/><Relationship Id="rId4" Type="http://schemas.openxmlformats.org/officeDocument/2006/relationships/image" Target="../media/image115.png"/><Relationship Id="rId5" Type="http://schemas.openxmlformats.org/officeDocument/2006/relationships/image" Target="../media/image111.jp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5.xml"/><Relationship Id="rId3" Type="http://schemas.openxmlformats.org/officeDocument/2006/relationships/image" Target="../media/image18.png"/><Relationship Id="rId4" Type="http://schemas.openxmlformats.org/officeDocument/2006/relationships/image" Target="../media/image26.jpg"/><Relationship Id="rId9" Type="http://schemas.openxmlformats.org/officeDocument/2006/relationships/image" Target="../media/image110.jpg"/><Relationship Id="rId5" Type="http://schemas.openxmlformats.org/officeDocument/2006/relationships/image" Target="../media/image47.jpg"/><Relationship Id="rId6" Type="http://schemas.openxmlformats.org/officeDocument/2006/relationships/image" Target="../media/image65.png"/><Relationship Id="rId7" Type="http://schemas.openxmlformats.org/officeDocument/2006/relationships/image" Target="../media/image115.png"/><Relationship Id="rId8" Type="http://schemas.openxmlformats.org/officeDocument/2006/relationships/image" Target="../media/image114.jp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6.xml"/><Relationship Id="rId3" Type="http://schemas.openxmlformats.org/officeDocument/2006/relationships/image" Target="../media/image75.png"/><Relationship Id="rId4" Type="http://schemas.openxmlformats.org/officeDocument/2006/relationships/image" Target="../media/image114.jpg"/><Relationship Id="rId5" Type="http://schemas.openxmlformats.org/officeDocument/2006/relationships/image" Target="../media/image110.jp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7.xml"/><Relationship Id="rId3" Type="http://schemas.openxmlformats.org/officeDocument/2006/relationships/image" Target="../media/image75.png"/><Relationship Id="rId4" Type="http://schemas.openxmlformats.org/officeDocument/2006/relationships/image" Target="../media/image61.jpg"/><Relationship Id="rId5" Type="http://schemas.openxmlformats.org/officeDocument/2006/relationships/image" Target="../media/image52.jp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8.xml"/><Relationship Id="rId3" Type="http://schemas.openxmlformats.org/officeDocument/2006/relationships/image" Target="../media/image18.png"/><Relationship Id="rId4" Type="http://schemas.openxmlformats.org/officeDocument/2006/relationships/image" Target="../media/image7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9.xml"/><Relationship Id="rId3" Type="http://schemas.openxmlformats.org/officeDocument/2006/relationships/image" Target="../media/image76.png"/><Relationship Id="rId4" Type="http://schemas.openxmlformats.org/officeDocument/2006/relationships/image" Target="../media/image9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0.xml"/><Relationship Id="rId3" Type="http://schemas.openxmlformats.org/officeDocument/2006/relationships/image" Target="../media/image18.png"/><Relationship Id="rId4" Type="http://schemas.openxmlformats.org/officeDocument/2006/relationships/image" Target="../media/image29.jp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1.xml"/><Relationship Id="rId3" Type="http://schemas.openxmlformats.org/officeDocument/2006/relationships/image" Target="../media/image7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3.xml"/><Relationship Id="rId3" Type="http://schemas.openxmlformats.org/officeDocument/2006/relationships/image" Target="../media/image75.png"/><Relationship Id="rId4" Type="http://schemas.openxmlformats.org/officeDocument/2006/relationships/image" Target="../media/image59.jpg"/><Relationship Id="rId5" Type="http://schemas.openxmlformats.org/officeDocument/2006/relationships/image" Target="../media/image29.jp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4.xml"/><Relationship Id="rId3" Type="http://schemas.openxmlformats.org/officeDocument/2006/relationships/image" Target="../media/image19.png"/><Relationship Id="rId4" Type="http://schemas.openxmlformats.org/officeDocument/2006/relationships/image" Target="../media/image32.jp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5.xml"/><Relationship Id="rId3" Type="http://schemas.openxmlformats.org/officeDocument/2006/relationships/image" Target="../media/image64.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6.xml"/><Relationship Id="rId3" Type="http://schemas.openxmlformats.org/officeDocument/2006/relationships/image" Target="../media/image76.png"/><Relationship Id="rId4" Type="http://schemas.openxmlformats.org/officeDocument/2006/relationships/image" Target="../media/image6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22.png"/><Relationship Id="rId5"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22.png"/><Relationship Id="rId5" Type="http://schemas.openxmlformats.org/officeDocument/2006/relationships/image" Target="../media/image41.png"/><Relationship Id="rId6"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52.jpg"/><Relationship Id="rId5" Type="http://schemas.openxmlformats.org/officeDocument/2006/relationships/image" Target="../media/image30.png"/><Relationship Id="rId6" Type="http://schemas.openxmlformats.org/officeDocument/2006/relationships/image" Target="../media/image37.png"/><Relationship Id="rId7"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comments" Target="../comments/comment1.xml"/><Relationship Id="rId4" Type="http://schemas.openxmlformats.org/officeDocument/2006/relationships/image" Target="../media/image18.png"/><Relationship Id="rId9" Type="http://schemas.openxmlformats.org/officeDocument/2006/relationships/image" Target="../media/image33.jpg"/><Relationship Id="rId5" Type="http://schemas.openxmlformats.org/officeDocument/2006/relationships/image" Target="../media/image26.jpg"/><Relationship Id="rId6" Type="http://schemas.openxmlformats.org/officeDocument/2006/relationships/image" Target="../media/image47.jpg"/><Relationship Id="rId7" Type="http://schemas.openxmlformats.org/officeDocument/2006/relationships/image" Target="../media/image49.png"/><Relationship Id="rId8" Type="http://schemas.openxmlformats.org/officeDocument/2006/relationships/image" Target="../media/image4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30.png"/><Relationship Id="rId5" Type="http://schemas.openxmlformats.org/officeDocument/2006/relationships/image" Target="../media/image52.jpg"/><Relationship Id="rId6" Type="http://schemas.openxmlformats.org/officeDocument/2006/relationships/image" Target="../media/image53.png"/><Relationship Id="rId7" Type="http://schemas.openxmlformats.org/officeDocument/2006/relationships/image" Target="../media/image33.jpg"/><Relationship Id="rId8" Type="http://schemas.openxmlformats.org/officeDocument/2006/relationships/image" Target="../media/image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5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image" Target="../media/image52.jpg"/><Relationship Id="rId5" Type="http://schemas.openxmlformats.org/officeDocument/2006/relationships/image" Target="../media/image30.png"/><Relationship Id="rId6" Type="http://schemas.openxmlformats.org/officeDocument/2006/relationships/image" Target="../media/image56.png"/><Relationship Id="rId7" Type="http://schemas.openxmlformats.org/officeDocument/2006/relationships/image" Target="../media/image5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image" Target="../media/image26.jpg"/><Relationship Id="rId5" Type="http://schemas.openxmlformats.org/officeDocument/2006/relationships/image" Target="../media/image47.jpg"/><Relationship Id="rId6"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image" Target="../media/image29.jpg"/><Relationship Id="rId5" Type="http://schemas.openxmlformats.org/officeDocument/2006/relationships/image" Target="../media/image34.jpg"/><Relationship Id="rId6" Type="http://schemas.openxmlformats.org/officeDocument/2006/relationships/image" Target="../media/image5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18.png"/><Relationship Id="rId4" Type="http://schemas.openxmlformats.org/officeDocument/2006/relationships/image" Target="../media/image26.jpg"/><Relationship Id="rId5" Type="http://schemas.openxmlformats.org/officeDocument/2006/relationships/image" Target="../media/image59.jpg"/><Relationship Id="rId6" Type="http://schemas.openxmlformats.org/officeDocument/2006/relationships/image" Target="../media/image2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18.png"/><Relationship Id="rId4" Type="http://schemas.openxmlformats.org/officeDocument/2006/relationships/image" Target="../media/image3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18.png"/><Relationship Id="rId4" Type="http://schemas.openxmlformats.org/officeDocument/2006/relationships/image" Target="../media/image5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3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18.png"/><Relationship Id="rId4" Type="http://schemas.openxmlformats.org/officeDocument/2006/relationships/image" Target="../media/image26.jpg"/><Relationship Id="rId5" Type="http://schemas.openxmlformats.org/officeDocument/2006/relationships/image" Target="../media/image47.jpg"/><Relationship Id="rId6" Type="http://schemas.openxmlformats.org/officeDocument/2006/relationships/image" Target="../media/image65.png"/><Relationship Id="rId7" Type="http://schemas.openxmlformats.org/officeDocument/2006/relationships/image" Target="../media/image61.jpg"/><Relationship Id="rId8" Type="http://schemas.openxmlformats.org/officeDocument/2006/relationships/image" Target="../media/image5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64.png"/><Relationship Id="rId7" Type="http://schemas.openxmlformats.org/officeDocument/2006/relationships/image" Target="../media/image6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18.png"/><Relationship Id="rId4" Type="http://schemas.openxmlformats.org/officeDocument/2006/relationships/image" Target="../media/image29.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63.png"/><Relationship Id="rId7"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18.png"/><Relationship Id="rId4" Type="http://schemas.openxmlformats.org/officeDocument/2006/relationships/image" Target="../media/image26.jpg"/><Relationship Id="rId5" Type="http://schemas.openxmlformats.org/officeDocument/2006/relationships/image" Target="../media/image47.jpg"/><Relationship Id="rId6" Type="http://schemas.openxmlformats.org/officeDocument/2006/relationships/image" Target="../media/image49.png"/><Relationship Id="rId7" Type="http://schemas.openxmlformats.org/officeDocument/2006/relationships/image" Target="../media/image48.jpg"/><Relationship Id="rId8"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18.png"/><Relationship Id="rId4" Type="http://schemas.openxmlformats.org/officeDocument/2006/relationships/image" Target="../media/image26.jpg"/><Relationship Id="rId5" Type="http://schemas.openxmlformats.org/officeDocument/2006/relationships/image" Target="../media/image60.jpg"/><Relationship Id="rId6" Type="http://schemas.openxmlformats.org/officeDocument/2006/relationships/image" Target="../media/image58.jpg"/><Relationship Id="rId7" Type="http://schemas.openxmlformats.org/officeDocument/2006/relationships/image" Target="../media/image12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32.jpg"/><Relationship Id="rId7" Type="http://schemas.openxmlformats.org/officeDocument/2006/relationships/image" Target="../media/image22.png"/><Relationship Id="rId8"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18.png"/><Relationship Id="rId4" Type="http://schemas.openxmlformats.org/officeDocument/2006/relationships/image" Target="../media/image68.png"/><Relationship Id="rId5" Type="http://schemas.openxmlformats.org/officeDocument/2006/relationships/image" Target="../media/image66.png"/><Relationship Id="rId6"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32.jpg"/><Relationship Id="rId7" Type="http://schemas.openxmlformats.org/officeDocument/2006/relationships/image" Target="../media/image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18.png"/><Relationship Id="rId4" Type="http://schemas.openxmlformats.org/officeDocument/2006/relationships/image" Target="../media/image26.jpg"/><Relationship Id="rId9" Type="http://schemas.openxmlformats.org/officeDocument/2006/relationships/image" Target="../media/image30.png"/><Relationship Id="rId5" Type="http://schemas.openxmlformats.org/officeDocument/2006/relationships/image" Target="../media/image47.jpg"/><Relationship Id="rId6" Type="http://schemas.openxmlformats.org/officeDocument/2006/relationships/image" Target="../media/image65.png"/><Relationship Id="rId7" Type="http://schemas.openxmlformats.org/officeDocument/2006/relationships/image" Target="../media/image61.jpg"/><Relationship Id="rId8" Type="http://schemas.openxmlformats.org/officeDocument/2006/relationships/image" Target="../media/image52.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18.png"/><Relationship Id="rId4" Type="http://schemas.openxmlformats.org/officeDocument/2006/relationships/image" Target="../media/image26.jpg"/><Relationship Id="rId5" Type="http://schemas.openxmlformats.org/officeDocument/2006/relationships/image" Target="../media/image47.jpg"/><Relationship Id="rId6" Type="http://schemas.openxmlformats.org/officeDocument/2006/relationships/image" Target="../media/image49.png"/><Relationship Id="rId7" Type="http://schemas.openxmlformats.org/officeDocument/2006/relationships/image" Target="../media/image48.jpg"/><Relationship Id="rId8" Type="http://schemas.openxmlformats.org/officeDocument/2006/relationships/image" Target="../media/image3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18.png"/><Relationship Id="rId4" Type="http://schemas.openxmlformats.org/officeDocument/2006/relationships/image" Target="../media/image29.jpg"/><Relationship Id="rId5" Type="http://schemas.openxmlformats.org/officeDocument/2006/relationships/image" Target="../media/image34.jpg"/><Relationship Id="rId6" Type="http://schemas.openxmlformats.org/officeDocument/2006/relationships/image" Target="../media/image5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31.png"/><Relationship Id="rId4" Type="http://schemas.openxmlformats.org/officeDocument/2006/relationships/image" Target="../media/image19.png"/></Relationships>
</file>

<file path=ppt/slides/_rels/slide50.xml.rels><?xml version="1.0" encoding="UTF-8" standalone="yes"?><Relationships xmlns="http://schemas.openxmlformats.org/package/2006/relationships"><Relationship Id="rId10" Type="http://schemas.openxmlformats.org/officeDocument/2006/relationships/image" Target="../media/image68.png"/><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18.png"/><Relationship Id="rId4" Type="http://schemas.openxmlformats.org/officeDocument/2006/relationships/image" Target="../media/image26.jpg"/><Relationship Id="rId9" Type="http://schemas.openxmlformats.org/officeDocument/2006/relationships/image" Target="../media/image64.png"/><Relationship Id="rId5" Type="http://schemas.openxmlformats.org/officeDocument/2006/relationships/image" Target="../media/image59.jpg"/><Relationship Id="rId6" Type="http://schemas.openxmlformats.org/officeDocument/2006/relationships/image" Target="../media/image29.jpg"/><Relationship Id="rId7" Type="http://schemas.openxmlformats.org/officeDocument/2006/relationships/image" Target="../media/image20.png"/><Relationship Id="rId8" Type="http://schemas.openxmlformats.org/officeDocument/2006/relationships/image" Target="../media/image1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18.png"/><Relationship Id="rId4" Type="http://schemas.openxmlformats.org/officeDocument/2006/relationships/image" Target="../media/image55.jpg"/><Relationship Id="rId5" Type="http://schemas.openxmlformats.org/officeDocument/2006/relationships/image" Target="../media/image26.jpg"/><Relationship Id="rId6" Type="http://schemas.openxmlformats.org/officeDocument/2006/relationships/image" Target="../media/image60.jpg"/><Relationship Id="rId7" Type="http://schemas.openxmlformats.org/officeDocument/2006/relationships/image" Target="../media/image58.jpg"/><Relationship Id="rId8" Type="http://schemas.openxmlformats.org/officeDocument/2006/relationships/image" Target="../media/image128.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18.png"/><Relationship Id="rId4" Type="http://schemas.openxmlformats.org/officeDocument/2006/relationships/image" Target="../media/image33.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18.png"/><Relationship Id="rId4" Type="http://schemas.openxmlformats.org/officeDocument/2006/relationships/image" Target="../media/image3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18.png"/><Relationship Id="rId4" Type="http://schemas.openxmlformats.org/officeDocument/2006/relationships/image" Target="../media/image26.jpg"/><Relationship Id="rId5" Type="http://schemas.openxmlformats.org/officeDocument/2006/relationships/image" Target="../media/image47.jpg"/><Relationship Id="rId6" Type="http://schemas.openxmlformats.org/officeDocument/2006/relationships/image" Target="../media/image30.png"/></Relationships>
</file>

<file path=ppt/slides/_rels/slide58.xml.rels><?xml version="1.0" encoding="UTF-8" standalone="yes"?><Relationships xmlns="http://schemas.openxmlformats.org/package/2006/relationships"><Relationship Id="rId10" Type="http://schemas.openxmlformats.org/officeDocument/2006/relationships/image" Target="../media/image71.jpg"/><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20.png"/><Relationship Id="rId4" Type="http://schemas.openxmlformats.org/officeDocument/2006/relationships/image" Target="../media/image18.png"/><Relationship Id="rId9" Type="http://schemas.openxmlformats.org/officeDocument/2006/relationships/image" Target="../media/image70.png"/><Relationship Id="rId5" Type="http://schemas.openxmlformats.org/officeDocument/2006/relationships/image" Target="../media/image19.png"/><Relationship Id="rId6" Type="http://schemas.openxmlformats.org/officeDocument/2006/relationships/image" Target="../media/image63.png"/><Relationship Id="rId7" Type="http://schemas.openxmlformats.org/officeDocument/2006/relationships/image" Target="../media/image22.png"/><Relationship Id="rId8" Type="http://schemas.openxmlformats.org/officeDocument/2006/relationships/image" Target="../media/image26.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18.png"/><Relationship Id="rId4" Type="http://schemas.openxmlformats.org/officeDocument/2006/relationships/image" Target="../media/image7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1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 Id="rId3" Type="http://schemas.openxmlformats.org/officeDocument/2006/relationships/image" Target="../media/image18.png"/><Relationship Id="rId4" Type="http://schemas.openxmlformats.org/officeDocument/2006/relationships/image" Target="../media/image20.png"/><Relationship Id="rId5" Type="http://schemas.openxmlformats.org/officeDocument/2006/relationships/image" Target="../media/image19.png"/><Relationship Id="rId6" Type="http://schemas.openxmlformats.org/officeDocument/2006/relationships/image" Target="../media/image64.png"/><Relationship Id="rId7" Type="http://schemas.openxmlformats.org/officeDocument/2006/relationships/image" Target="../media/image6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18.png"/><Relationship Id="rId4" Type="http://schemas.openxmlformats.org/officeDocument/2006/relationships/image" Target="../media/image26.jpg"/><Relationship Id="rId5" Type="http://schemas.openxmlformats.org/officeDocument/2006/relationships/image" Target="../media/image35.jpg"/><Relationship Id="rId6" Type="http://schemas.openxmlformats.org/officeDocument/2006/relationships/image" Target="../media/image29.jpg"/><Relationship Id="rId7" Type="http://schemas.openxmlformats.org/officeDocument/2006/relationships/image" Target="../media/image34.jpg"/><Relationship Id="rId8" Type="http://schemas.openxmlformats.org/officeDocument/2006/relationships/image" Target="../media/image52.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18.png"/><Relationship Id="rId4" Type="http://schemas.openxmlformats.org/officeDocument/2006/relationships/image" Target="../media/image29.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2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1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image" Target="../media/image7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18.png"/><Relationship Id="rId4" Type="http://schemas.openxmlformats.org/officeDocument/2006/relationships/image" Target="../media/image26.jpg"/><Relationship Id="rId5" Type="http://schemas.openxmlformats.org/officeDocument/2006/relationships/image" Target="../media/image70.png"/><Relationship Id="rId6" Type="http://schemas.openxmlformats.org/officeDocument/2006/relationships/image" Target="../media/image2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image" Target="../media/image75.png"/><Relationship Id="rId4" Type="http://schemas.openxmlformats.org/officeDocument/2006/relationships/image" Target="../media/image18.png"/><Relationship Id="rId5" Type="http://schemas.openxmlformats.org/officeDocument/2006/relationships/image" Target="../media/image7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29.jpg"/><Relationship Id="rId5" Type="http://schemas.openxmlformats.org/officeDocument/2006/relationships/image" Target="../media/image21.png"/><Relationship Id="rId6" Type="http://schemas.openxmlformats.org/officeDocument/2006/relationships/image" Target="../media/image2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 Id="rId3" Type="http://schemas.openxmlformats.org/officeDocument/2006/relationships/image" Target="../media/image22.png"/><Relationship Id="rId4" Type="http://schemas.openxmlformats.org/officeDocument/2006/relationships/image" Target="../media/image2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image" Target="../media/image18.png"/><Relationship Id="rId4" Type="http://schemas.openxmlformats.org/officeDocument/2006/relationships/image" Target="../media/image26.jpg"/><Relationship Id="rId5" Type="http://schemas.openxmlformats.org/officeDocument/2006/relationships/image" Target="../media/image70.png"/><Relationship Id="rId6" Type="http://schemas.openxmlformats.org/officeDocument/2006/relationships/image" Target="../media/image78.png"/><Relationship Id="rId7" Type="http://schemas.openxmlformats.org/officeDocument/2006/relationships/image" Target="../media/image52.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75.png"/><Relationship Id="rId4" Type="http://schemas.openxmlformats.org/officeDocument/2006/relationships/image" Target="../media/image18.png"/><Relationship Id="rId5" Type="http://schemas.openxmlformats.org/officeDocument/2006/relationships/image" Target="../media/image7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image" Target="../media/image18.png"/><Relationship Id="rId4" Type="http://schemas.openxmlformats.org/officeDocument/2006/relationships/image" Target="../media/image35.jpg"/><Relationship Id="rId5" Type="http://schemas.openxmlformats.org/officeDocument/2006/relationships/image" Target="../media/image29.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image" Target="../media/image75.png"/><Relationship Id="rId4" Type="http://schemas.openxmlformats.org/officeDocument/2006/relationships/image" Target="../media/image29.jpg"/><Relationship Id="rId5" Type="http://schemas.openxmlformats.org/officeDocument/2006/relationships/image" Target="../media/image35.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 Id="rId3" Type="http://schemas.openxmlformats.org/officeDocument/2006/relationships/image" Target="../media/image1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7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 Id="rId3" Type="http://schemas.openxmlformats.org/officeDocument/2006/relationships/image" Target="../media/image75.png"/><Relationship Id="rId4" Type="http://schemas.openxmlformats.org/officeDocument/2006/relationships/image" Target="../media/image52.jpg"/><Relationship Id="rId5" Type="http://schemas.openxmlformats.org/officeDocument/2006/relationships/image" Target="../media/image34.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 Id="rId3" Type="http://schemas.openxmlformats.org/officeDocument/2006/relationships/image" Target="../media/image7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30.png"/><Relationship Id="rId5" Type="http://schemas.openxmlformats.org/officeDocument/2006/relationships/image" Target="../media/image25.png"/><Relationship Id="rId6" Type="http://schemas.openxmlformats.org/officeDocument/2006/relationships/image" Target="../media/image2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image" Target="../media/image1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image" Target="../media/image7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image" Target="../media/image18.png"/><Relationship Id="rId4" Type="http://schemas.openxmlformats.org/officeDocument/2006/relationships/image" Target="../media/image26.jpg"/><Relationship Id="rId5" Type="http://schemas.openxmlformats.org/officeDocument/2006/relationships/image" Target="../media/image81.jpg"/><Relationship Id="rId6" Type="http://schemas.openxmlformats.org/officeDocument/2006/relationships/image" Target="../media/image100.jpg"/><Relationship Id="rId7" Type="http://schemas.openxmlformats.org/officeDocument/2006/relationships/image" Target="../media/image2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 Id="rId3" Type="http://schemas.openxmlformats.org/officeDocument/2006/relationships/image" Target="../media/image22.png"/><Relationship Id="rId4" Type="http://schemas.openxmlformats.org/officeDocument/2006/relationships/image" Target="../media/image81.jpg"/><Relationship Id="rId5" Type="http://schemas.openxmlformats.org/officeDocument/2006/relationships/image" Target="../media/image100.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 Id="rId3" Type="http://schemas.openxmlformats.org/officeDocument/2006/relationships/image" Target="../media/image18.png"/><Relationship Id="rId4" Type="http://schemas.openxmlformats.org/officeDocument/2006/relationships/image" Target="../media/image26.jpg"/><Relationship Id="rId5" Type="http://schemas.openxmlformats.org/officeDocument/2006/relationships/image" Target="../media/image83.png"/><Relationship Id="rId6" Type="http://schemas.openxmlformats.org/officeDocument/2006/relationships/image" Target="../media/image33.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 Id="rId3" Type="http://schemas.openxmlformats.org/officeDocument/2006/relationships/image" Target="../media/image33.jpg"/><Relationship Id="rId4" Type="http://schemas.openxmlformats.org/officeDocument/2006/relationships/image" Target="../media/image75.png"/><Relationship Id="rId5" Type="http://schemas.openxmlformats.org/officeDocument/2006/relationships/image" Target="../media/image8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 Id="rId3" Type="http://schemas.openxmlformats.org/officeDocument/2006/relationships/image" Target="../media/image18.png"/><Relationship Id="rId4" Type="http://schemas.openxmlformats.org/officeDocument/2006/relationships/image" Target="../media/image26.jpg"/><Relationship Id="rId5" Type="http://schemas.openxmlformats.org/officeDocument/2006/relationships/image" Target="../media/image9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image" Target="../media/image75.png"/><Relationship Id="rId4" Type="http://schemas.openxmlformats.org/officeDocument/2006/relationships/image" Target="../media/image95.png"/><Relationship Id="rId5" Type="http://schemas.openxmlformats.org/officeDocument/2006/relationships/image" Target="../media/image18.png"/><Relationship Id="rId6" Type="http://schemas.openxmlformats.org/officeDocument/2006/relationships/image" Target="../media/image26.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9.xml"/><Relationship Id="rId3" Type="http://schemas.openxmlformats.org/officeDocument/2006/relationships/image" Target="../media/image33.jpg"/><Relationship Id="rId4" Type="http://schemas.openxmlformats.org/officeDocument/2006/relationships/image" Target="../media/image7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30.png"/><Relationship Id="rId5" Type="http://schemas.openxmlformats.org/officeDocument/2006/relationships/image" Target="../media/image33.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0.xml"/><Relationship Id="rId3" Type="http://schemas.openxmlformats.org/officeDocument/2006/relationships/image" Target="../media/image18.png"/><Relationship Id="rId4" Type="http://schemas.openxmlformats.org/officeDocument/2006/relationships/image" Target="../media/image26.jpg"/><Relationship Id="rId5" Type="http://schemas.openxmlformats.org/officeDocument/2006/relationships/image" Target="../media/image60.jpg"/><Relationship Id="rId6" Type="http://schemas.openxmlformats.org/officeDocument/2006/relationships/image" Target="../media/image3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1.xml"/><Relationship Id="rId3" Type="http://schemas.openxmlformats.org/officeDocument/2006/relationships/image" Target="../media/image30.png"/><Relationship Id="rId4" Type="http://schemas.openxmlformats.org/officeDocument/2006/relationships/image" Target="../media/image60.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2.xml"/><Relationship Id="rId3" Type="http://schemas.openxmlformats.org/officeDocument/2006/relationships/image" Target="../media/image33.jpg"/><Relationship Id="rId4" Type="http://schemas.openxmlformats.org/officeDocument/2006/relationships/image" Target="../media/image75.png"/><Relationship Id="rId5" Type="http://schemas.openxmlformats.org/officeDocument/2006/relationships/image" Target="../media/image90.png"/><Relationship Id="rId6" Type="http://schemas.openxmlformats.org/officeDocument/2006/relationships/image" Target="../media/image55.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 Id="rId3" Type="http://schemas.openxmlformats.org/officeDocument/2006/relationships/image" Target="../media/image18.png"/><Relationship Id="rId4" Type="http://schemas.openxmlformats.org/officeDocument/2006/relationships/image" Target="../media/image26.jpg"/><Relationship Id="rId5" Type="http://schemas.openxmlformats.org/officeDocument/2006/relationships/image" Target="../media/image60.jpg"/><Relationship Id="rId6" Type="http://schemas.openxmlformats.org/officeDocument/2006/relationships/image" Target="../media/image58.jpg"/><Relationship Id="rId7" Type="http://schemas.openxmlformats.org/officeDocument/2006/relationships/image" Target="../media/image128.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 Id="rId3" Type="http://schemas.openxmlformats.org/officeDocument/2006/relationships/image" Target="../media/image75.png"/><Relationship Id="rId4" Type="http://schemas.openxmlformats.org/officeDocument/2006/relationships/image" Target="../media/image58.jpg"/><Relationship Id="rId5" Type="http://schemas.openxmlformats.org/officeDocument/2006/relationships/image" Target="../media/image128.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 Id="rId3" Type="http://schemas.openxmlformats.org/officeDocument/2006/relationships/image" Target="../media/image7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 Id="rId3" Type="http://schemas.openxmlformats.org/officeDocument/2006/relationships/image" Target="../media/image22.png"/><Relationship Id="rId4" Type="http://schemas.openxmlformats.org/officeDocument/2006/relationships/image" Target="../media/image63.png"/><Relationship Id="rId5" Type="http://schemas.openxmlformats.org/officeDocument/2006/relationships/image" Target="../media/image71.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8.xml"/><Relationship Id="rId3" Type="http://schemas.openxmlformats.org/officeDocument/2006/relationships/image" Target="../media/image127.jpg"/><Relationship Id="rId4" Type="http://schemas.openxmlformats.org/officeDocument/2006/relationships/image" Target="../media/image96.png"/><Relationship Id="rId5" Type="http://schemas.openxmlformats.org/officeDocument/2006/relationships/image" Target="../media/image30.png"/><Relationship Id="rId6" Type="http://schemas.openxmlformats.org/officeDocument/2006/relationships/image" Target="../media/image47.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9.xml"/><Relationship Id="rId3" Type="http://schemas.openxmlformats.org/officeDocument/2006/relationships/image" Target="../media/image76.png"/><Relationship Id="rId4" Type="http://schemas.openxmlformats.org/officeDocument/2006/relationships/image" Target="../media/image9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4F42"/>
        </a:solidFill>
      </p:bgPr>
    </p:bg>
    <p:spTree>
      <p:nvGrpSpPr>
        <p:cNvPr id="184" name="Shape 184"/>
        <p:cNvGrpSpPr/>
        <p:nvPr/>
      </p:nvGrpSpPr>
      <p:grpSpPr>
        <a:xfrm>
          <a:off x="0" y="0"/>
          <a:ext cx="0" cy="0"/>
          <a:chOff x="0" y="0"/>
          <a:chExt cx="0" cy="0"/>
        </a:xfrm>
      </p:grpSpPr>
      <p:sp>
        <p:nvSpPr>
          <p:cNvPr id="185" name="Google Shape;185;p21"/>
          <p:cNvSpPr txBox="1"/>
          <p:nvPr>
            <p:ph type="title"/>
          </p:nvPr>
        </p:nvSpPr>
        <p:spPr>
          <a:xfrm>
            <a:off x="822600" y="857250"/>
            <a:ext cx="8353200" cy="32406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GB" sz="5000"/>
              <a:t>Outcome</a:t>
            </a:r>
            <a:r>
              <a:rPr lang="en-GB" sz="5000"/>
              <a:t> Survey Posts</a:t>
            </a:r>
            <a:endParaRPr sz="5000"/>
          </a:p>
        </p:txBody>
      </p:sp>
      <p:sp>
        <p:nvSpPr>
          <p:cNvPr id="186" name="Google Shape;186;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6" name="Shape 316"/>
        <p:cNvGrpSpPr/>
        <p:nvPr/>
      </p:nvGrpSpPr>
      <p:grpSpPr>
        <a:xfrm>
          <a:off x="0" y="0"/>
          <a:ext cx="0" cy="0"/>
          <a:chOff x="0" y="0"/>
          <a:chExt cx="0" cy="0"/>
        </a:xfrm>
      </p:grpSpPr>
      <p:sp>
        <p:nvSpPr>
          <p:cNvPr id="317" name="Google Shape;317;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18" name="Google Shape;318;p30"/>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Truths</a:t>
            </a:r>
            <a:endParaRPr/>
          </a:p>
        </p:txBody>
      </p:sp>
      <p:grpSp>
        <p:nvGrpSpPr>
          <p:cNvPr id="319" name="Google Shape;319;p30"/>
          <p:cNvGrpSpPr/>
          <p:nvPr/>
        </p:nvGrpSpPr>
        <p:grpSpPr>
          <a:xfrm>
            <a:off x="4444820" y="1057003"/>
            <a:ext cx="4399847" cy="2466556"/>
            <a:chOff x="3392350" y="379960"/>
            <a:chExt cx="2355000" cy="4261500"/>
          </a:xfrm>
        </p:grpSpPr>
        <p:sp>
          <p:nvSpPr>
            <p:cNvPr id="320" name="Google Shape;320;p30"/>
            <p:cNvSpPr/>
            <p:nvPr/>
          </p:nvSpPr>
          <p:spPr>
            <a:xfrm>
              <a:off x="3394103" y="37996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0"/>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322" name="Google Shape;322;p30"/>
            <p:cNvSpPr txBox="1"/>
            <p:nvPr/>
          </p:nvSpPr>
          <p:spPr>
            <a:xfrm>
              <a:off x="4447912" y="1279294"/>
              <a:ext cx="1229700" cy="2992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Contagious yawns? Scientists</a:t>
              </a:r>
              <a:r>
                <a:rPr lang="en-GB" sz="1200">
                  <a:solidFill>
                    <a:schemeClr val="dk1"/>
                  </a:solidFill>
                </a:rPr>
                <a:t> trained a tortoise to yawn in order to research social cognition in tortoises. The team taught the tortoise to yawn on command, but they didn't observe contagious yawning when they had the tortoise around other members of its species.</a:t>
              </a:r>
              <a:endParaRPr sz="1200">
                <a:solidFill>
                  <a:schemeClr val="dk1"/>
                </a:solidFill>
              </a:endParaRPr>
            </a:p>
          </p:txBody>
        </p:sp>
        <p:cxnSp>
          <p:nvCxnSpPr>
            <p:cNvPr id="323" name="Google Shape;323;p30"/>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324" name="Google Shape;324;p30"/>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5" name="Google Shape;325;p30"/>
          <p:cNvPicPr preferRelativeResize="0"/>
          <p:nvPr/>
        </p:nvPicPr>
        <p:blipFill>
          <a:blip r:embed="rId3">
            <a:alphaModFix/>
          </a:blip>
          <a:stretch>
            <a:fillRect/>
          </a:stretch>
        </p:blipFill>
        <p:spPr>
          <a:xfrm>
            <a:off x="4640125" y="1185538"/>
            <a:ext cx="374700" cy="393600"/>
          </a:xfrm>
          <a:prstGeom prst="ellipse">
            <a:avLst/>
          </a:prstGeom>
          <a:noFill/>
          <a:ln>
            <a:noFill/>
          </a:ln>
        </p:spPr>
      </p:pic>
      <p:sp>
        <p:nvSpPr>
          <p:cNvPr id="326" name="Google Shape;326;p30"/>
          <p:cNvSpPr txBox="1"/>
          <p:nvPr/>
        </p:nvSpPr>
        <p:spPr>
          <a:xfrm>
            <a:off x="5074975" y="1139911"/>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Sunne</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grpSp>
        <p:nvGrpSpPr>
          <p:cNvPr id="327" name="Google Shape;327;p30"/>
          <p:cNvGrpSpPr/>
          <p:nvPr/>
        </p:nvGrpSpPr>
        <p:grpSpPr>
          <a:xfrm>
            <a:off x="268707" y="1057000"/>
            <a:ext cx="3618778" cy="2614004"/>
            <a:chOff x="3394103" y="379960"/>
            <a:chExt cx="2352300" cy="4261500"/>
          </a:xfrm>
        </p:grpSpPr>
        <p:sp>
          <p:nvSpPr>
            <p:cNvPr id="328" name="Google Shape;328;p30"/>
            <p:cNvSpPr/>
            <p:nvPr/>
          </p:nvSpPr>
          <p:spPr>
            <a:xfrm>
              <a:off x="3394103" y="37996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0"/>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330" name="Google Shape;330;p30"/>
            <p:cNvSpPr txBox="1"/>
            <p:nvPr/>
          </p:nvSpPr>
          <p:spPr>
            <a:xfrm>
              <a:off x="4342449" y="1330650"/>
              <a:ext cx="13026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Aloe vera has a lot of benefits as a topical medication, including treatment for first and second degree burns. Some reviews have shown that it has faster healing times than many conventional medicines.</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p:txBody>
        </p:sp>
        <p:sp>
          <p:nvSpPr>
            <p:cNvPr id="331" name="Google Shape;331;p30"/>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32" name="Google Shape;332;p30"/>
          <p:cNvPicPr preferRelativeResize="0"/>
          <p:nvPr/>
        </p:nvPicPr>
        <p:blipFill>
          <a:blip r:embed="rId3">
            <a:alphaModFix/>
          </a:blip>
          <a:stretch>
            <a:fillRect/>
          </a:stretch>
        </p:blipFill>
        <p:spPr>
          <a:xfrm>
            <a:off x="461300" y="1185525"/>
            <a:ext cx="374700" cy="393600"/>
          </a:xfrm>
          <a:prstGeom prst="ellipse">
            <a:avLst/>
          </a:prstGeom>
          <a:noFill/>
          <a:ln>
            <a:noFill/>
          </a:ln>
        </p:spPr>
      </p:pic>
      <p:pic>
        <p:nvPicPr>
          <p:cNvPr id="333" name="Google Shape;333;p30"/>
          <p:cNvPicPr preferRelativeResize="0"/>
          <p:nvPr/>
        </p:nvPicPr>
        <p:blipFill>
          <a:blip r:embed="rId4">
            <a:alphaModFix/>
          </a:blip>
          <a:stretch>
            <a:fillRect/>
          </a:stretch>
        </p:blipFill>
        <p:spPr>
          <a:xfrm>
            <a:off x="410474" y="1760680"/>
            <a:ext cx="1256300" cy="986600"/>
          </a:xfrm>
          <a:prstGeom prst="rect">
            <a:avLst/>
          </a:prstGeom>
          <a:noFill/>
          <a:ln>
            <a:noFill/>
          </a:ln>
        </p:spPr>
      </p:pic>
      <p:pic>
        <p:nvPicPr>
          <p:cNvPr id="334" name="Google Shape;334;p30"/>
          <p:cNvPicPr preferRelativeResize="0"/>
          <p:nvPr/>
        </p:nvPicPr>
        <p:blipFill rotWithShape="1">
          <a:blip r:embed="rId5">
            <a:alphaModFix/>
          </a:blip>
          <a:srcRect b="0" l="16936" r="0" t="0"/>
          <a:stretch/>
        </p:blipFill>
        <p:spPr>
          <a:xfrm>
            <a:off x="410425" y="1760774"/>
            <a:ext cx="1256399" cy="986400"/>
          </a:xfrm>
          <a:prstGeom prst="rect">
            <a:avLst/>
          </a:prstGeom>
          <a:noFill/>
          <a:ln>
            <a:noFill/>
          </a:ln>
        </p:spPr>
      </p:pic>
      <p:pic>
        <p:nvPicPr>
          <p:cNvPr id="335" name="Google Shape;335;p30"/>
          <p:cNvPicPr preferRelativeResize="0"/>
          <p:nvPr/>
        </p:nvPicPr>
        <p:blipFill rotWithShape="1">
          <a:blip r:embed="rId6">
            <a:alphaModFix/>
          </a:blip>
          <a:srcRect b="2330" l="20688" r="20688" t="-2330"/>
          <a:stretch/>
        </p:blipFill>
        <p:spPr>
          <a:xfrm>
            <a:off x="461450" y="1186137"/>
            <a:ext cx="374400" cy="392400"/>
          </a:xfrm>
          <a:prstGeom prst="ellipse">
            <a:avLst/>
          </a:prstGeom>
          <a:noFill/>
          <a:ln>
            <a:noFill/>
          </a:ln>
        </p:spPr>
      </p:pic>
      <p:pic>
        <p:nvPicPr>
          <p:cNvPr id="336" name="Google Shape;336;p30"/>
          <p:cNvPicPr preferRelativeResize="0"/>
          <p:nvPr/>
        </p:nvPicPr>
        <p:blipFill>
          <a:blip r:embed="rId7">
            <a:alphaModFix/>
          </a:blip>
          <a:stretch>
            <a:fillRect/>
          </a:stretch>
        </p:blipFill>
        <p:spPr>
          <a:xfrm>
            <a:off x="410425" y="1760775"/>
            <a:ext cx="1256400" cy="986400"/>
          </a:xfrm>
          <a:prstGeom prst="rect">
            <a:avLst/>
          </a:prstGeom>
          <a:noFill/>
          <a:ln>
            <a:noFill/>
          </a:ln>
        </p:spPr>
      </p:pic>
      <p:pic>
        <p:nvPicPr>
          <p:cNvPr id="337" name="Google Shape;337;p30"/>
          <p:cNvPicPr preferRelativeResize="0"/>
          <p:nvPr/>
        </p:nvPicPr>
        <p:blipFill rotWithShape="1">
          <a:blip r:embed="rId6">
            <a:alphaModFix/>
          </a:blip>
          <a:srcRect b="2330" l="20688" r="20688" t="-2330"/>
          <a:stretch/>
        </p:blipFill>
        <p:spPr>
          <a:xfrm>
            <a:off x="4640275" y="1186150"/>
            <a:ext cx="374400" cy="392400"/>
          </a:xfrm>
          <a:prstGeom prst="ellipse">
            <a:avLst/>
          </a:prstGeom>
          <a:noFill/>
          <a:ln>
            <a:noFill/>
          </a:ln>
        </p:spPr>
      </p:pic>
      <p:pic>
        <p:nvPicPr>
          <p:cNvPr id="338" name="Google Shape;338;p30"/>
          <p:cNvPicPr preferRelativeResize="0"/>
          <p:nvPr/>
        </p:nvPicPr>
        <p:blipFill rotWithShape="1">
          <a:blip r:embed="rId8">
            <a:alphaModFix/>
          </a:blip>
          <a:srcRect b="0" l="0" r="0" t="25076"/>
          <a:stretch/>
        </p:blipFill>
        <p:spPr>
          <a:xfrm>
            <a:off x="4572000" y="1760771"/>
            <a:ext cx="1630900" cy="1221950"/>
          </a:xfrm>
          <a:prstGeom prst="rect">
            <a:avLst/>
          </a:prstGeom>
          <a:noFill/>
          <a:ln>
            <a:noFill/>
          </a:ln>
        </p:spPr>
      </p:pic>
      <p:sp>
        <p:nvSpPr>
          <p:cNvPr id="339" name="Google Shape;339;p30"/>
          <p:cNvSpPr txBox="1"/>
          <p:nvPr/>
        </p:nvSpPr>
        <p:spPr>
          <a:xfrm>
            <a:off x="927475" y="1139911"/>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Sunne</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8" name="Shape 2198"/>
        <p:cNvGrpSpPr/>
        <p:nvPr/>
      </p:nvGrpSpPr>
      <p:grpSpPr>
        <a:xfrm>
          <a:off x="0" y="0"/>
          <a:ext cx="0" cy="0"/>
          <a:chOff x="0" y="0"/>
          <a:chExt cx="0" cy="0"/>
        </a:xfrm>
      </p:grpSpPr>
      <p:sp>
        <p:nvSpPr>
          <p:cNvPr id="2199" name="Google Shape;2199;p1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grpSp>
        <p:nvGrpSpPr>
          <p:cNvPr id="2200" name="Google Shape;2200;p120"/>
          <p:cNvGrpSpPr/>
          <p:nvPr/>
        </p:nvGrpSpPr>
        <p:grpSpPr>
          <a:xfrm>
            <a:off x="5029668" y="1133780"/>
            <a:ext cx="3622932" cy="2262004"/>
            <a:chOff x="3392350" y="379960"/>
            <a:chExt cx="2355000" cy="4261500"/>
          </a:xfrm>
        </p:grpSpPr>
        <p:sp>
          <p:nvSpPr>
            <p:cNvPr id="2201" name="Google Shape;2201;p120"/>
            <p:cNvSpPr/>
            <p:nvPr/>
          </p:nvSpPr>
          <p:spPr>
            <a:xfrm>
              <a:off x="3394103" y="37996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20"/>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2203" name="Google Shape;2203;p120"/>
            <p:cNvSpPr txBox="1"/>
            <p:nvPr/>
          </p:nvSpPr>
          <p:spPr>
            <a:xfrm>
              <a:off x="4342449" y="1474207"/>
              <a:ext cx="13026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It’s this simple. Sugar causes obesity, which is epidemic. And obesity is a big risk factor for cancer. So obviously sugar is the number one cause of cancer.</a:t>
              </a:r>
              <a:endParaRPr sz="1200">
                <a:solidFill>
                  <a:srgbClr val="4A86E8"/>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p:txBody>
        </p:sp>
        <p:cxnSp>
          <p:nvCxnSpPr>
            <p:cNvPr id="2204" name="Google Shape;2204;p120"/>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2205" name="Google Shape;2205;p120"/>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206" name="Google Shape;2206;p120"/>
          <p:cNvPicPr preferRelativeResize="0"/>
          <p:nvPr/>
        </p:nvPicPr>
        <p:blipFill>
          <a:blip r:embed="rId3">
            <a:alphaModFix/>
          </a:blip>
          <a:stretch>
            <a:fillRect/>
          </a:stretch>
        </p:blipFill>
        <p:spPr>
          <a:xfrm>
            <a:off x="5224975" y="1262300"/>
            <a:ext cx="374700" cy="393600"/>
          </a:xfrm>
          <a:prstGeom prst="ellipse">
            <a:avLst/>
          </a:prstGeom>
          <a:noFill/>
          <a:ln>
            <a:noFill/>
          </a:ln>
        </p:spPr>
      </p:pic>
      <p:sp>
        <p:nvSpPr>
          <p:cNvPr id="2207" name="Google Shape;2207;p120"/>
          <p:cNvSpPr txBox="1"/>
          <p:nvPr/>
        </p:nvSpPr>
        <p:spPr>
          <a:xfrm>
            <a:off x="5659825" y="1216674"/>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Alice</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pic>
        <p:nvPicPr>
          <p:cNvPr id="2208" name="Google Shape;2208;p120"/>
          <p:cNvPicPr preferRelativeResize="0"/>
          <p:nvPr/>
        </p:nvPicPr>
        <p:blipFill>
          <a:blip r:embed="rId4">
            <a:alphaModFix/>
          </a:blip>
          <a:stretch>
            <a:fillRect/>
          </a:stretch>
        </p:blipFill>
        <p:spPr>
          <a:xfrm>
            <a:off x="5174149" y="1837455"/>
            <a:ext cx="1256300" cy="986600"/>
          </a:xfrm>
          <a:prstGeom prst="rect">
            <a:avLst/>
          </a:prstGeom>
          <a:noFill/>
          <a:ln>
            <a:noFill/>
          </a:ln>
        </p:spPr>
      </p:pic>
      <p:sp>
        <p:nvSpPr>
          <p:cNvPr id="2209" name="Google Shape;2209;p120"/>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New post template</a:t>
            </a:r>
            <a:endParaRPr/>
          </a:p>
        </p:txBody>
      </p:sp>
      <p:pic>
        <p:nvPicPr>
          <p:cNvPr id="2210" name="Google Shape;2210;p120"/>
          <p:cNvPicPr preferRelativeResize="0"/>
          <p:nvPr/>
        </p:nvPicPr>
        <p:blipFill>
          <a:blip r:embed="rId5">
            <a:alphaModFix/>
          </a:blip>
          <a:stretch>
            <a:fillRect/>
          </a:stretch>
        </p:blipFill>
        <p:spPr>
          <a:xfrm>
            <a:off x="5174100" y="1837550"/>
            <a:ext cx="1256400" cy="986400"/>
          </a:xfrm>
          <a:prstGeom prst="rect">
            <a:avLst/>
          </a:prstGeom>
          <a:noFill/>
          <a:ln>
            <a:noFill/>
          </a:ln>
        </p:spPr>
      </p:pic>
      <p:pic>
        <p:nvPicPr>
          <p:cNvPr id="2211" name="Google Shape;2211;p120"/>
          <p:cNvPicPr preferRelativeResize="0"/>
          <p:nvPr/>
        </p:nvPicPr>
        <p:blipFill>
          <a:blip r:embed="rId6">
            <a:alphaModFix/>
          </a:blip>
          <a:stretch>
            <a:fillRect/>
          </a:stretch>
        </p:blipFill>
        <p:spPr>
          <a:xfrm>
            <a:off x="5174100" y="1837550"/>
            <a:ext cx="1256400" cy="986400"/>
          </a:xfrm>
          <a:prstGeom prst="rect">
            <a:avLst/>
          </a:prstGeom>
          <a:noFill/>
          <a:ln cap="flat" cmpd="sng" w="9525">
            <a:solidFill>
              <a:schemeClr val="lt2"/>
            </a:solidFill>
            <a:prstDash val="solid"/>
            <a:round/>
            <a:headEnd len="sm" w="sm" type="none"/>
            <a:tailEnd len="sm" w="sm" type="none"/>
          </a:ln>
        </p:spPr>
      </p:pic>
      <p:sp>
        <p:nvSpPr>
          <p:cNvPr id="2212" name="Google Shape;2212;p120"/>
          <p:cNvSpPr txBox="1"/>
          <p:nvPr/>
        </p:nvSpPr>
        <p:spPr>
          <a:xfrm>
            <a:off x="447800" y="3648500"/>
            <a:ext cx="548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Topics: obesity, cancer</a:t>
            </a:r>
            <a:endParaRPr>
              <a:latin typeface="Open Sans"/>
              <a:ea typeface="Open Sans"/>
              <a:cs typeface="Open Sans"/>
              <a:sym typeface="Open Sans"/>
            </a:endParaRPr>
          </a:p>
          <a:p>
            <a:pPr indent="0" lvl="0" marL="0" rtl="0" algn="l">
              <a:spcBef>
                <a:spcPts val="0"/>
              </a:spcBef>
              <a:spcAft>
                <a:spcPts val="0"/>
              </a:spcAft>
              <a:buNone/>
            </a:pPr>
            <a:r>
              <a:rPr lang="en-GB">
                <a:latin typeface="Open Sans"/>
                <a:ea typeface="Open Sans"/>
                <a:cs typeface="Open Sans"/>
                <a:sym typeface="Open Sans"/>
              </a:rPr>
              <a:t>weight</a:t>
            </a:r>
            <a:endParaRPr>
              <a:latin typeface="Open Sans"/>
              <a:ea typeface="Open Sans"/>
              <a:cs typeface="Open Sans"/>
              <a:sym typeface="Open Sans"/>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16" name="Shape 2216"/>
        <p:cNvGrpSpPr/>
        <p:nvPr/>
      </p:nvGrpSpPr>
      <p:grpSpPr>
        <a:xfrm>
          <a:off x="0" y="0"/>
          <a:ext cx="0" cy="0"/>
          <a:chOff x="0" y="0"/>
          <a:chExt cx="0" cy="0"/>
        </a:xfrm>
      </p:grpSpPr>
      <p:sp>
        <p:nvSpPr>
          <p:cNvPr id="2217" name="Google Shape;2217;p1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grpSp>
        <p:nvGrpSpPr>
          <p:cNvPr id="2218" name="Google Shape;2218;p121"/>
          <p:cNvGrpSpPr/>
          <p:nvPr/>
        </p:nvGrpSpPr>
        <p:grpSpPr>
          <a:xfrm>
            <a:off x="1524520" y="295575"/>
            <a:ext cx="3960100" cy="4261500"/>
            <a:chOff x="3392350" y="451550"/>
            <a:chExt cx="2355800" cy="4261500"/>
          </a:xfrm>
        </p:grpSpPr>
        <p:sp>
          <p:nvSpPr>
            <p:cNvPr id="2219" name="Google Shape;2219;p121"/>
            <p:cNvSpPr/>
            <p:nvPr/>
          </p:nvSpPr>
          <p:spPr>
            <a:xfrm>
              <a:off x="3395850" y="451550"/>
              <a:ext cx="2352300" cy="4261500"/>
            </a:xfrm>
            <a:prstGeom prst="roundRect">
              <a:avLst>
                <a:gd fmla="val 10306" name="adj"/>
              </a:avLst>
            </a:prstGeom>
            <a:solidFill>
              <a:srgbClr val="EFEFEF">
                <a:alpha val="89940"/>
              </a:srgbClr>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121"/>
            <p:cNvSpPr txBox="1"/>
            <p:nvPr/>
          </p:nvSpPr>
          <p:spPr>
            <a:xfrm>
              <a:off x="3688000" y="602014"/>
              <a:ext cx="1772100" cy="351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900">
                  <a:solidFill>
                    <a:srgbClr val="434343"/>
                  </a:solidFill>
                  <a:latin typeface="Helvetica Neue"/>
                  <a:ea typeface="Helvetica Neue"/>
                  <a:cs typeface="Helvetica Neue"/>
                  <a:sym typeface="Helvetica Neue"/>
                </a:rPr>
                <a:t>Juan Garcia</a:t>
              </a:r>
              <a:endParaRPr b="1" sz="900">
                <a:solidFill>
                  <a:srgbClr val="434343"/>
                </a:solidFill>
                <a:latin typeface="Helvetica Neue"/>
                <a:ea typeface="Helvetica Neue"/>
                <a:cs typeface="Helvetica Neue"/>
                <a:sym typeface="Helvetica Neue"/>
              </a:endParaRPr>
            </a:p>
            <a:p>
              <a:pPr indent="0" lvl="0" marL="0" rtl="0" algn="l">
                <a:spcBef>
                  <a:spcPts val="0"/>
                </a:spcBef>
                <a:spcAft>
                  <a:spcPts val="0"/>
                </a:spcAft>
                <a:buNone/>
              </a:pPr>
              <a:r>
                <a:rPr lang="en-GB" sz="800">
                  <a:solidFill>
                    <a:srgbClr val="434343"/>
                  </a:solidFill>
                  <a:latin typeface="Helvetica Neue"/>
                  <a:ea typeface="Helvetica Neue"/>
                  <a:cs typeface="Helvetica Neue"/>
                  <a:sym typeface="Helvetica Neue"/>
                </a:rPr>
                <a:t>3</a:t>
              </a:r>
              <a:r>
                <a:rPr lang="en-GB" sz="800">
                  <a:solidFill>
                    <a:srgbClr val="434343"/>
                  </a:solidFill>
                  <a:latin typeface="Helvetica Neue"/>
                  <a:ea typeface="Helvetica Neue"/>
                  <a:cs typeface="Helvetica Neue"/>
                  <a:sym typeface="Helvetica Neue"/>
                </a:rPr>
                <a:t> hrs  </a:t>
              </a:r>
              <a:endParaRPr sz="800">
                <a:solidFill>
                  <a:srgbClr val="434343"/>
                </a:solidFill>
                <a:latin typeface="Helvetica Neue"/>
                <a:ea typeface="Helvetica Neue"/>
                <a:cs typeface="Helvetica Neue"/>
                <a:sym typeface="Helvetica Neue"/>
              </a:endParaRPr>
            </a:p>
          </p:txBody>
        </p:sp>
        <p:sp>
          <p:nvSpPr>
            <p:cNvPr id="2221" name="Google Shape;2221;p121"/>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2222" name="Google Shape;2222;p121"/>
            <p:cNvSpPr txBox="1"/>
            <p:nvPr/>
          </p:nvSpPr>
          <p:spPr>
            <a:xfrm>
              <a:off x="4462981" y="1047125"/>
              <a:ext cx="1214700" cy="9243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900">
                  <a:solidFill>
                    <a:schemeClr val="dk1"/>
                  </a:solidFill>
                </a:rPr>
                <a:t>It’s this simple. Sugar causes obesity, which is epidemic. And obesity is a big risk factor for cancer. So obviously sugar is the number one cause of cancer.</a:t>
              </a:r>
              <a:endParaRPr sz="700">
                <a:solidFill>
                  <a:srgbClr val="4A86E8"/>
                </a:solidFill>
                <a:latin typeface="Helvetica Neue"/>
                <a:ea typeface="Helvetica Neue"/>
                <a:cs typeface="Helvetica Neue"/>
                <a:sym typeface="Helvetica Neue"/>
              </a:endParaRPr>
            </a:p>
          </p:txBody>
        </p:sp>
        <p:sp>
          <p:nvSpPr>
            <p:cNvPr id="2223" name="Google Shape;2223;p121"/>
            <p:cNvSpPr/>
            <p:nvPr/>
          </p:nvSpPr>
          <p:spPr>
            <a:xfrm>
              <a:off x="3805608" y="4057899"/>
              <a:ext cx="153600" cy="153600"/>
            </a:xfrm>
            <a:prstGeom prst="ellipse">
              <a:avLst/>
            </a:prstGeom>
            <a:solidFill>
              <a:srgbClr val="FFD966"/>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121"/>
            <p:cNvSpPr/>
            <p:nvPr/>
          </p:nvSpPr>
          <p:spPr>
            <a:xfrm>
              <a:off x="3675723" y="4057899"/>
              <a:ext cx="153600" cy="153600"/>
            </a:xfrm>
            <a:prstGeom prst="ellipse">
              <a:avLst/>
            </a:prstGeom>
            <a:solidFill>
              <a:srgbClr val="FF4F4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121"/>
            <p:cNvSpPr/>
            <p:nvPr/>
          </p:nvSpPr>
          <p:spPr>
            <a:xfrm>
              <a:off x="3553033" y="4057899"/>
              <a:ext cx="153600" cy="153600"/>
            </a:xfrm>
            <a:prstGeom prst="ellipse">
              <a:avLst/>
            </a:prstGeom>
            <a:solidFill>
              <a:srgbClr val="4A86E8"/>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21"/>
            <p:cNvSpPr txBox="1"/>
            <p:nvPr/>
          </p:nvSpPr>
          <p:spPr>
            <a:xfrm>
              <a:off x="3914275" y="3968500"/>
              <a:ext cx="548700" cy="301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rgbClr val="666666"/>
                  </a:solidFill>
                  <a:latin typeface="Helvetica Neue"/>
                  <a:ea typeface="Helvetica Neue"/>
                  <a:cs typeface="Helvetica Neue"/>
                  <a:sym typeface="Helvetica Neue"/>
                </a:rPr>
                <a:t>546</a:t>
              </a:r>
              <a:r>
                <a:rPr lang="en-GB" sz="900">
                  <a:solidFill>
                    <a:srgbClr val="666666"/>
                  </a:solidFill>
                  <a:latin typeface="Helvetica Neue"/>
                  <a:ea typeface="Helvetica Neue"/>
                  <a:cs typeface="Helvetica Neue"/>
                  <a:sym typeface="Helvetica Neue"/>
                </a:rPr>
                <a:t>0</a:t>
              </a:r>
              <a:endParaRPr sz="900">
                <a:solidFill>
                  <a:srgbClr val="666666"/>
                </a:solidFill>
                <a:latin typeface="Helvetica Neue"/>
                <a:ea typeface="Helvetica Neue"/>
                <a:cs typeface="Helvetica Neue"/>
                <a:sym typeface="Helvetica Neue"/>
              </a:endParaRPr>
            </a:p>
          </p:txBody>
        </p:sp>
        <p:sp>
          <p:nvSpPr>
            <p:cNvPr id="2227" name="Google Shape;2227;p121"/>
            <p:cNvSpPr txBox="1"/>
            <p:nvPr/>
          </p:nvSpPr>
          <p:spPr>
            <a:xfrm>
              <a:off x="4499576" y="3968500"/>
              <a:ext cx="1152900" cy="301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GB" sz="900">
                  <a:solidFill>
                    <a:srgbClr val="666666"/>
                  </a:solidFill>
                  <a:latin typeface="Helvetica Neue"/>
                  <a:ea typeface="Helvetica Neue"/>
                  <a:cs typeface="Helvetica Neue"/>
                  <a:sym typeface="Helvetica Neue"/>
                </a:rPr>
                <a:t>21</a:t>
              </a:r>
              <a:r>
                <a:rPr lang="en-GB" sz="900">
                  <a:solidFill>
                    <a:srgbClr val="666666"/>
                  </a:solidFill>
                  <a:latin typeface="Helvetica Neue"/>
                  <a:ea typeface="Helvetica Neue"/>
                  <a:cs typeface="Helvetica Neue"/>
                  <a:sym typeface="Helvetica Neue"/>
                </a:rPr>
                <a:t> comments</a:t>
              </a:r>
              <a:endParaRPr sz="900">
                <a:solidFill>
                  <a:srgbClr val="666666"/>
                </a:solidFill>
                <a:latin typeface="Helvetica Neue"/>
                <a:ea typeface="Helvetica Neue"/>
                <a:cs typeface="Helvetica Neue"/>
                <a:sym typeface="Helvetica Neue"/>
              </a:endParaRPr>
            </a:p>
          </p:txBody>
        </p:sp>
        <p:cxnSp>
          <p:nvCxnSpPr>
            <p:cNvPr id="2228" name="Google Shape;2228;p121"/>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pic>
          <p:nvPicPr>
            <p:cNvPr id="2229" name="Google Shape;2229;p121"/>
            <p:cNvPicPr preferRelativeResize="0"/>
            <p:nvPr/>
          </p:nvPicPr>
          <p:blipFill>
            <a:blip r:embed="rId3">
              <a:alphaModFix/>
            </a:blip>
            <a:stretch>
              <a:fillRect/>
            </a:stretch>
          </p:blipFill>
          <p:spPr>
            <a:xfrm>
              <a:off x="3783136" y="4427837"/>
              <a:ext cx="153600" cy="153600"/>
            </a:xfrm>
            <a:prstGeom prst="rect">
              <a:avLst/>
            </a:prstGeom>
            <a:noFill/>
            <a:ln cap="flat" cmpd="sng" w="9525">
              <a:solidFill>
                <a:schemeClr val="lt2"/>
              </a:solidFill>
              <a:prstDash val="solid"/>
              <a:round/>
              <a:headEnd len="sm" w="sm" type="none"/>
              <a:tailEnd len="sm" w="sm" type="none"/>
            </a:ln>
          </p:spPr>
        </p:pic>
        <p:sp>
          <p:nvSpPr>
            <p:cNvPr id="2230" name="Google Shape;2230;p121"/>
            <p:cNvSpPr txBox="1"/>
            <p:nvPr/>
          </p:nvSpPr>
          <p:spPr>
            <a:xfrm>
              <a:off x="3914271" y="4355362"/>
              <a:ext cx="585300" cy="301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666666"/>
                  </a:solidFill>
                  <a:latin typeface="Helvetica Neue"/>
                  <a:ea typeface="Helvetica Neue"/>
                  <a:cs typeface="Helvetica Neue"/>
                  <a:sym typeface="Helvetica Neue"/>
                </a:rPr>
                <a:t>Like</a:t>
              </a:r>
              <a:endParaRPr sz="800">
                <a:solidFill>
                  <a:srgbClr val="666666"/>
                </a:solidFill>
                <a:latin typeface="Helvetica Neue"/>
                <a:ea typeface="Helvetica Neue"/>
                <a:cs typeface="Helvetica Neue"/>
                <a:sym typeface="Helvetica Neue"/>
              </a:endParaRPr>
            </a:p>
          </p:txBody>
        </p:sp>
        <p:sp>
          <p:nvSpPr>
            <p:cNvPr id="2231" name="Google Shape;2231;p121"/>
            <p:cNvSpPr txBox="1"/>
            <p:nvPr/>
          </p:nvSpPr>
          <p:spPr>
            <a:xfrm>
              <a:off x="4738479" y="4353875"/>
              <a:ext cx="876900" cy="301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666666"/>
                  </a:solidFill>
                  <a:latin typeface="Helvetica Neue"/>
                  <a:ea typeface="Helvetica Neue"/>
                  <a:cs typeface="Helvetica Neue"/>
                  <a:sym typeface="Helvetica Neue"/>
                </a:rPr>
                <a:t>Comment</a:t>
              </a:r>
              <a:endParaRPr sz="800">
                <a:solidFill>
                  <a:srgbClr val="666666"/>
                </a:solidFill>
                <a:latin typeface="Helvetica Neue"/>
                <a:ea typeface="Helvetica Neue"/>
                <a:cs typeface="Helvetica Neue"/>
                <a:sym typeface="Helvetica Neue"/>
              </a:endParaRPr>
            </a:p>
          </p:txBody>
        </p:sp>
        <p:sp>
          <p:nvSpPr>
            <p:cNvPr id="2232" name="Google Shape;2232;p121"/>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233" name="Google Shape;2233;p121"/>
          <p:cNvPicPr preferRelativeResize="0"/>
          <p:nvPr/>
        </p:nvPicPr>
        <p:blipFill>
          <a:blip r:embed="rId4">
            <a:alphaModFix/>
          </a:blip>
          <a:stretch>
            <a:fillRect/>
          </a:stretch>
        </p:blipFill>
        <p:spPr>
          <a:xfrm>
            <a:off x="1688225" y="500124"/>
            <a:ext cx="297050" cy="312025"/>
          </a:xfrm>
          <a:prstGeom prst="rect">
            <a:avLst/>
          </a:prstGeom>
          <a:noFill/>
          <a:ln cap="flat" cmpd="sng" w="38100">
            <a:solidFill>
              <a:schemeClr val="lt2"/>
            </a:solidFill>
            <a:prstDash val="solid"/>
            <a:round/>
            <a:headEnd len="sm" w="sm" type="none"/>
            <a:tailEnd len="sm" w="sm" type="none"/>
          </a:ln>
        </p:spPr>
      </p:pic>
      <p:pic>
        <p:nvPicPr>
          <p:cNvPr id="2234" name="Google Shape;2234;p121"/>
          <p:cNvPicPr preferRelativeResize="0"/>
          <p:nvPr/>
        </p:nvPicPr>
        <p:blipFill>
          <a:blip r:embed="rId5">
            <a:alphaModFix/>
          </a:blip>
          <a:stretch>
            <a:fillRect/>
          </a:stretch>
        </p:blipFill>
        <p:spPr>
          <a:xfrm>
            <a:off x="1672850" y="998725"/>
            <a:ext cx="1629075" cy="1067375"/>
          </a:xfrm>
          <a:prstGeom prst="rect">
            <a:avLst/>
          </a:prstGeom>
          <a:noFill/>
          <a:ln cap="flat" cmpd="sng" w="9525">
            <a:solidFill>
              <a:schemeClr val="lt2"/>
            </a:solidFill>
            <a:prstDash val="solid"/>
            <a:round/>
            <a:headEnd len="sm" w="sm" type="none"/>
            <a:tailEnd len="sm" w="sm" type="none"/>
          </a:ln>
        </p:spPr>
      </p:pic>
      <p:sp>
        <p:nvSpPr>
          <p:cNvPr id="2235" name="Google Shape;2235;p121"/>
          <p:cNvSpPr/>
          <p:nvPr/>
        </p:nvSpPr>
        <p:spPr>
          <a:xfrm>
            <a:off x="3422296" y="1912499"/>
            <a:ext cx="153600" cy="153600"/>
          </a:xfrm>
          <a:prstGeom prst="ellipse">
            <a:avLst/>
          </a:prstGeom>
          <a:solidFill>
            <a:srgbClr val="4A86E8"/>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21"/>
          <p:cNvSpPr/>
          <p:nvPr/>
        </p:nvSpPr>
        <p:spPr>
          <a:xfrm>
            <a:off x="3522473" y="1912499"/>
            <a:ext cx="153600" cy="153600"/>
          </a:xfrm>
          <a:prstGeom prst="ellipse">
            <a:avLst/>
          </a:prstGeom>
          <a:solidFill>
            <a:srgbClr val="FF4F4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21"/>
          <p:cNvSpPr txBox="1"/>
          <p:nvPr/>
        </p:nvSpPr>
        <p:spPr>
          <a:xfrm>
            <a:off x="3696275" y="1836300"/>
            <a:ext cx="401700" cy="2013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rgbClr val="666666"/>
                </a:solidFill>
                <a:latin typeface="Helvetica Neue"/>
                <a:ea typeface="Helvetica Neue"/>
                <a:cs typeface="Helvetica Neue"/>
                <a:sym typeface="Helvetica Neue"/>
              </a:rPr>
              <a:t>357</a:t>
            </a:r>
            <a:endParaRPr sz="900">
              <a:solidFill>
                <a:srgbClr val="666666"/>
              </a:solidFill>
              <a:latin typeface="Helvetica Neue"/>
              <a:ea typeface="Helvetica Neue"/>
              <a:cs typeface="Helvetica Neue"/>
              <a:sym typeface="Helvetica Neue"/>
            </a:endParaRPr>
          </a:p>
        </p:txBody>
      </p:sp>
      <p:sp>
        <p:nvSpPr>
          <p:cNvPr id="2238" name="Google Shape;2238;p121"/>
          <p:cNvSpPr/>
          <p:nvPr/>
        </p:nvSpPr>
        <p:spPr>
          <a:xfrm>
            <a:off x="3618883" y="1912499"/>
            <a:ext cx="153600" cy="153600"/>
          </a:xfrm>
          <a:prstGeom prst="ellipse">
            <a:avLst/>
          </a:prstGeom>
          <a:solidFill>
            <a:srgbClr val="FFD966"/>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121"/>
          <p:cNvSpPr txBox="1"/>
          <p:nvPr/>
        </p:nvSpPr>
        <p:spPr>
          <a:xfrm>
            <a:off x="4259100" y="1838550"/>
            <a:ext cx="1026000" cy="301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GB" sz="900">
                <a:solidFill>
                  <a:srgbClr val="666666"/>
                </a:solidFill>
                <a:latin typeface="Helvetica Neue"/>
                <a:ea typeface="Helvetica Neue"/>
                <a:cs typeface="Helvetica Neue"/>
                <a:sym typeface="Helvetica Neue"/>
              </a:rPr>
              <a:t>22</a:t>
            </a:r>
            <a:r>
              <a:rPr lang="en-GB" sz="900">
                <a:solidFill>
                  <a:srgbClr val="666666"/>
                </a:solidFill>
                <a:latin typeface="Helvetica Neue"/>
                <a:ea typeface="Helvetica Neue"/>
                <a:cs typeface="Helvetica Neue"/>
                <a:sym typeface="Helvetica Neue"/>
              </a:rPr>
              <a:t> comments</a:t>
            </a:r>
            <a:endParaRPr sz="900">
              <a:solidFill>
                <a:srgbClr val="666666"/>
              </a:solidFill>
              <a:latin typeface="Helvetica Neue"/>
              <a:ea typeface="Helvetica Neue"/>
              <a:cs typeface="Helvetica Neue"/>
              <a:sym typeface="Helvetica Neue"/>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2243" name="Shape 2243"/>
        <p:cNvGrpSpPr/>
        <p:nvPr/>
      </p:nvGrpSpPr>
      <p:grpSpPr>
        <a:xfrm>
          <a:off x="0" y="0"/>
          <a:ext cx="0" cy="0"/>
          <a:chOff x="0" y="0"/>
          <a:chExt cx="0" cy="0"/>
        </a:xfrm>
      </p:grpSpPr>
      <p:sp>
        <p:nvSpPr>
          <p:cNvPr id="2244" name="Google Shape;2244;p122"/>
          <p:cNvSpPr/>
          <p:nvPr/>
        </p:nvSpPr>
        <p:spPr>
          <a:xfrm>
            <a:off x="1805850" y="589600"/>
            <a:ext cx="5532300" cy="4073700"/>
          </a:xfrm>
          <a:prstGeom prst="rect">
            <a:avLst/>
          </a:prstGeom>
          <a:solidFill>
            <a:srgbClr val="FFFFFF"/>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246" name="Google Shape;2246;p122"/>
          <p:cNvSpPr txBox="1"/>
          <p:nvPr>
            <p:ph idx="1"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Virtual simulation</a:t>
            </a:r>
            <a:endParaRPr/>
          </a:p>
        </p:txBody>
      </p:sp>
      <p:sp>
        <p:nvSpPr>
          <p:cNvPr id="2247" name="Google Shape;2247;p122"/>
          <p:cNvSpPr txBox="1"/>
          <p:nvPr>
            <p:ph idx="2" type="body"/>
          </p:nvPr>
        </p:nvSpPr>
        <p:spPr>
          <a:xfrm>
            <a:off x="161175" y="376725"/>
            <a:ext cx="3726300" cy="35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000000"/>
                </a:solidFill>
              </a:rPr>
              <a:t>YouTube</a:t>
            </a:r>
            <a:endParaRPr b="1">
              <a:solidFill>
                <a:srgbClr val="000000"/>
              </a:solidFill>
            </a:endParaRPr>
          </a:p>
        </p:txBody>
      </p:sp>
      <p:sp>
        <p:nvSpPr>
          <p:cNvPr id="2248" name="Google Shape;2248;p122"/>
          <p:cNvSpPr txBox="1"/>
          <p:nvPr/>
        </p:nvSpPr>
        <p:spPr>
          <a:xfrm>
            <a:off x="2056275" y="3446687"/>
            <a:ext cx="4935600" cy="909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latin typeface="Helvetica Neue"/>
                <a:ea typeface="Helvetica Neue"/>
                <a:cs typeface="Helvetica Neue"/>
                <a:sym typeface="Helvetica Neue"/>
              </a:rPr>
              <a:t>NEW POLL SHOWS MOST PARENTS AGAINST VACCINES</a:t>
            </a:r>
            <a:endParaRPr b="1" sz="1200">
              <a:latin typeface="Helvetica Neue"/>
              <a:ea typeface="Helvetica Neue"/>
              <a:cs typeface="Helvetica Neue"/>
              <a:sym typeface="Helvetica Neue"/>
            </a:endParaRPr>
          </a:p>
          <a:p>
            <a:pPr indent="0" lvl="0" marL="0" rtl="0" algn="l">
              <a:spcBef>
                <a:spcPts val="0"/>
              </a:spcBef>
              <a:spcAft>
                <a:spcPts val="0"/>
              </a:spcAft>
              <a:buNone/>
            </a:pPr>
            <a:r>
              <a:rPr lang="en-GB" sz="1000">
                <a:solidFill>
                  <a:srgbClr val="B7B7B7"/>
                </a:solidFill>
                <a:latin typeface="Helvetica Neue"/>
                <a:ea typeface="Helvetica Neue"/>
                <a:cs typeface="Helvetica Neue"/>
                <a:sym typeface="Helvetica Neue"/>
              </a:rPr>
              <a:t>450,000 views     18 October, 2020     ✓5,6k      ✕ 300    →490</a:t>
            </a:r>
            <a:endParaRPr sz="1000">
              <a:solidFill>
                <a:srgbClr val="B7B7B7"/>
              </a:solidFill>
              <a:latin typeface="Helvetica Neue"/>
              <a:ea typeface="Helvetica Neue"/>
              <a:cs typeface="Helvetica Neue"/>
              <a:sym typeface="Helvetica Neue"/>
            </a:endParaRPr>
          </a:p>
          <a:p>
            <a:pPr indent="0" lvl="0" marL="0" rtl="0" algn="l">
              <a:spcBef>
                <a:spcPts val="0"/>
              </a:spcBef>
              <a:spcAft>
                <a:spcPts val="0"/>
              </a:spcAft>
              <a:buNone/>
            </a:pPr>
            <a:r>
              <a:t/>
            </a:r>
            <a:endParaRPr b="1" sz="800">
              <a:solidFill>
                <a:srgbClr val="B7B7B7"/>
              </a:solidFill>
              <a:latin typeface="Helvetica Neue"/>
              <a:ea typeface="Helvetica Neue"/>
              <a:cs typeface="Helvetica Neue"/>
              <a:sym typeface="Helvetica Neue"/>
            </a:endParaRPr>
          </a:p>
          <a:p>
            <a:pPr indent="0" lvl="0" marL="0" rtl="0" algn="l">
              <a:spcBef>
                <a:spcPts val="0"/>
              </a:spcBef>
              <a:spcAft>
                <a:spcPts val="0"/>
              </a:spcAft>
              <a:buClr>
                <a:srgbClr val="000000"/>
              </a:buClr>
              <a:buSzPts val="1100"/>
              <a:buFont typeface="Arial"/>
              <a:buNone/>
            </a:pPr>
            <a:r>
              <a:rPr lang="en-GB" sz="800">
                <a:latin typeface="Helvetica Neue"/>
                <a:ea typeface="Helvetica Neue"/>
                <a:cs typeface="Helvetica Neue"/>
                <a:sym typeface="Helvetica Neue"/>
              </a:rPr>
              <a:t>Support for vaccines has significantly decreased over the years.  A new poll shows just how many parents actually support vaccines for children.</a:t>
            </a:r>
            <a:endParaRPr b="1" sz="1000">
              <a:latin typeface="Helvetica Neue"/>
              <a:ea typeface="Helvetica Neue"/>
              <a:cs typeface="Helvetica Neue"/>
              <a:sym typeface="Helvetica Neue"/>
            </a:endParaRPr>
          </a:p>
        </p:txBody>
      </p:sp>
      <p:sp>
        <p:nvSpPr>
          <p:cNvPr id="2249" name="Google Shape;2249;p122"/>
          <p:cNvSpPr/>
          <p:nvPr/>
        </p:nvSpPr>
        <p:spPr>
          <a:xfrm>
            <a:off x="2155675" y="943225"/>
            <a:ext cx="4836300" cy="2453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0" name="Google Shape;2250;p122"/>
          <p:cNvGrpSpPr/>
          <p:nvPr/>
        </p:nvGrpSpPr>
        <p:grpSpPr>
          <a:xfrm>
            <a:off x="2155668" y="2991397"/>
            <a:ext cx="4836300" cy="410100"/>
            <a:chOff x="2155668" y="3058453"/>
            <a:chExt cx="4836300" cy="410100"/>
          </a:xfrm>
        </p:grpSpPr>
        <p:sp>
          <p:nvSpPr>
            <p:cNvPr id="2251" name="Google Shape;2251;p122"/>
            <p:cNvSpPr/>
            <p:nvPr/>
          </p:nvSpPr>
          <p:spPr>
            <a:xfrm>
              <a:off x="2155668" y="3058453"/>
              <a:ext cx="4836300" cy="410100"/>
            </a:xfrm>
            <a:prstGeom prst="rect">
              <a:avLst/>
            </a:prstGeom>
            <a:gradFill>
              <a:gsLst>
                <a:gs pos="0">
                  <a:srgbClr val="FFFFFF">
                    <a:alpha val="0"/>
                  </a:srgbClr>
                </a:gs>
                <a:gs pos="100000">
                  <a:srgbClr val="0000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122"/>
            <p:cNvSpPr/>
            <p:nvPr/>
          </p:nvSpPr>
          <p:spPr>
            <a:xfrm>
              <a:off x="2278774" y="3150575"/>
              <a:ext cx="4582800" cy="366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122"/>
            <p:cNvSpPr/>
            <p:nvPr/>
          </p:nvSpPr>
          <p:spPr>
            <a:xfrm>
              <a:off x="2278774" y="3150563"/>
              <a:ext cx="917700" cy="366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122"/>
            <p:cNvSpPr/>
            <p:nvPr/>
          </p:nvSpPr>
          <p:spPr>
            <a:xfrm rot="5400000">
              <a:off x="2282344" y="3268137"/>
              <a:ext cx="111900" cy="966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5" name="Google Shape;2255;p122"/>
          <p:cNvSpPr/>
          <p:nvPr/>
        </p:nvSpPr>
        <p:spPr>
          <a:xfrm>
            <a:off x="2641325" y="1429600"/>
            <a:ext cx="1704900" cy="1620600"/>
          </a:xfrm>
          <a:prstGeom prst="ellipse">
            <a:avLst/>
          </a:prstGeom>
          <a:solidFill>
            <a:srgbClr val="FF4F4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22"/>
          <p:cNvSpPr/>
          <p:nvPr/>
        </p:nvSpPr>
        <p:spPr>
          <a:xfrm>
            <a:off x="5152925" y="1712800"/>
            <a:ext cx="1113300" cy="1054200"/>
          </a:xfrm>
          <a:prstGeom prst="ellipse">
            <a:avLst/>
          </a:prstGeom>
          <a:solidFill>
            <a:srgbClr val="4C0043"/>
          </a:solidFill>
          <a:ln cap="flat" cmpd="sng" w="9525">
            <a:solidFill>
              <a:srgbClr val="4C00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122"/>
          <p:cNvSpPr txBox="1"/>
          <p:nvPr/>
        </p:nvSpPr>
        <p:spPr>
          <a:xfrm>
            <a:off x="2937125" y="1901350"/>
            <a:ext cx="11133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100">
                <a:latin typeface="Open Sans"/>
                <a:ea typeface="Open Sans"/>
                <a:cs typeface="Open Sans"/>
                <a:sym typeface="Open Sans"/>
              </a:rPr>
              <a:t>1,576,674</a:t>
            </a:r>
            <a:endParaRPr sz="1100">
              <a:latin typeface="Open Sans"/>
              <a:ea typeface="Open Sans"/>
              <a:cs typeface="Open Sans"/>
              <a:sym typeface="Open Sans"/>
            </a:endParaRPr>
          </a:p>
          <a:p>
            <a:pPr indent="0" lvl="0" marL="0" rtl="0" algn="ctr">
              <a:spcBef>
                <a:spcPts val="0"/>
              </a:spcBef>
              <a:spcAft>
                <a:spcPts val="0"/>
              </a:spcAft>
              <a:buNone/>
            </a:pPr>
            <a:r>
              <a:rPr b="1" lang="en-GB" sz="2100">
                <a:latin typeface="Open Sans"/>
                <a:ea typeface="Open Sans"/>
                <a:cs typeface="Open Sans"/>
                <a:sym typeface="Open Sans"/>
              </a:rPr>
              <a:t>NO</a:t>
            </a:r>
            <a:endParaRPr b="1" sz="2100">
              <a:latin typeface="Open Sans"/>
              <a:ea typeface="Open Sans"/>
              <a:cs typeface="Open Sans"/>
              <a:sym typeface="Open Sans"/>
            </a:endParaRPr>
          </a:p>
        </p:txBody>
      </p:sp>
      <p:sp>
        <p:nvSpPr>
          <p:cNvPr id="2258" name="Google Shape;2258;p122"/>
          <p:cNvSpPr txBox="1"/>
          <p:nvPr/>
        </p:nvSpPr>
        <p:spPr>
          <a:xfrm>
            <a:off x="5152925" y="1901350"/>
            <a:ext cx="11133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100">
                <a:solidFill>
                  <a:srgbClr val="EFEFEF"/>
                </a:solidFill>
                <a:latin typeface="Open Sans"/>
                <a:ea typeface="Open Sans"/>
                <a:cs typeface="Open Sans"/>
                <a:sym typeface="Open Sans"/>
              </a:rPr>
              <a:t>8,430,222</a:t>
            </a:r>
            <a:endParaRPr sz="1100">
              <a:solidFill>
                <a:srgbClr val="EFEFEF"/>
              </a:solidFill>
              <a:latin typeface="Open Sans"/>
              <a:ea typeface="Open Sans"/>
              <a:cs typeface="Open Sans"/>
              <a:sym typeface="Open Sans"/>
            </a:endParaRPr>
          </a:p>
          <a:p>
            <a:pPr indent="0" lvl="0" marL="0" rtl="0" algn="ctr">
              <a:spcBef>
                <a:spcPts val="0"/>
              </a:spcBef>
              <a:spcAft>
                <a:spcPts val="0"/>
              </a:spcAft>
              <a:buNone/>
            </a:pPr>
            <a:r>
              <a:rPr b="1" lang="en-GB" sz="2100">
                <a:solidFill>
                  <a:srgbClr val="EFEFEF"/>
                </a:solidFill>
                <a:latin typeface="Open Sans"/>
                <a:ea typeface="Open Sans"/>
                <a:cs typeface="Open Sans"/>
                <a:sym typeface="Open Sans"/>
              </a:rPr>
              <a:t>YES</a:t>
            </a:r>
            <a:endParaRPr b="1" sz="2100">
              <a:solidFill>
                <a:srgbClr val="EFEFEF"/>
              </a:solidFill>
              <a:latin typeface="Open Sans"/>
              <a:ea typeface="Open Sans"/>
              <a:cs typeface="Open Sans"/>
              <a:sym typeface="Open Sans"/>
            </a:endParaRPr>
          </a:p>
        </p:txBody>
      </p:sp>
      <p:sp>
        <p:nvSpPr>
          <p:cNvPr id="2259" name="Google Shape;2259;p122"/>
          <p:cNvSpPr txBox="1"/>
          <p:nvPr/>
        </p:nvSpPr>
        <p:spPr>
          <a:xfrm>
            <a:off x="2155675" y="967363"/>
            <a:ext cx="4511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latin typeface="Open Sans"/>
                <a:ea typeface="Open Sans"/>
                <a:cs typeface="Open Sans"/>
                <a:sym typeface="Open Sans"/>
              </a:rPr>
              <a:t>Do you think it’s a good idea to vaccinate your children?</a:t>
            </a:r>
            <a:endParaRPr b="1" sz="2100">
              <a:latin typeface="Open Sans"/>
              <a:ea typeface="Open Sans"/>
              <a:cs typeface="Open Sans"/>
              <a:sym typeface="Open Sans"/>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2263" name="Shape 2263"/>
        <p:cNvGrpSpPr/>
        <p:nvPr/>
      </p:nvGrpSpPr>
      <p:grpSpPr>
        <a:xfrm>
          <a:off x="0" y="0"/>
          <a:ext cx="0" cy="0"/>
          <a:chOff x="0" y="0"/>
          <a:chExt cx="0" cy="0"/>
        </a:xfrm>
      </p:grpSpPr>
      <p:sp>
        <p:nvSpPr>
          <p:cNvPr id="2264" name="Google Shape;2264;p123"/>
          <p:cNvSpPr/>
          <p:nvPr/>
        </p:nvSpPr>
        <p:spPr>
          <a:xfrm>
            <a:off x="2110650" y="451550"/>
            <a:ext cx="3960000" cy="4261500"/>
          </a:xfrm>
          <a:prstGeom prst="roundRect">
            <a:avLst>
              <a:gd fmla="val 10306" name="adj"/>
            </a:avLst>
          </a:prstGeom>
          <a:solidFill>
            <a:srgbClr val="FFFFFF"/>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123"/>
          <p:cNvSpPr txBox="1"/>
          <p:nvPr/>
        </p:nvSpPr>
        <p:spPr>
          <a:xfrm>
            <a:off x="3772418" y="1805574"/>
            <a:ext cx="2057700" cy="1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999999"/>
                </a:solidFill>
                <a:latin typeface="Helvetica Neue"/>
                <a:ea typeface="Helvetica Neue"/>
                <a:cs typeface="Helvetica Neue"/>
                <a:sym typeface="Helvetica Neue"/>
              </a:rPr>
              <a:t>Liked by </a:t>
            </a:r>
            <a:r>
              <a:rPr b="1" lang="en-GB" sz="800">
                <a:solidFill>
                  <a:srgbClr val="999999"/>
                </a:solidFill>
                <a:latin typeface="Helvetica Neue"/>
                <a:ea typeface="Helvetica Neue"/>
                <a:cs typeface="Helvetica Neue"/>
                <a:sym typeface="Helvetica Neue"/>
              </a:rPr>
              <a:t>birdy_77</a:t>
            </a:r>
            <a:r>
              <a:rPr lang="en-GB" sz="800">
                <a:solidFill>
                  <a:srgbClr val="999999"/>
                </a:solidFill>
                <a:latin typeface="Helvetica Neue"/>
                <a:ea typeface="Helvetica Neue"/>
                <a:cs typeface="Helvetica Neue"/>
                <a:sym typeface="Helvetica Neue"/>
              </a:rPr>
              <a:t> and </a:t>
            </a:r>
            <a:r>
              <a:rPr b="1" lang="en-GB" sz="800">
                <a:solidFill>
                  <a:srgbClr val="999999"/>
                </a:solidFill>
                <a:latin typeface="Helvetica Neue"/>
                <a:ea typeface="Helvetica Neue"/>
                <a:cs typeface="Helvetica Neue"/>
                <a:sym typeface="Helvetica Neue"/>
              </a:rPr>
              <a:t>120 others</a:t>
            </a:r>
            <a:endParaRPr b="1" sz="800">
              <a:solidFill>
                <a:srgbClr val="999999"/>
              </a:solidFill>
              <a:latin typeface="Helvetica Neue"/>
              <a:ea typeface="Helvetica Neue"/>
              <a:cs typeface="Helvetica Neue"/>
              <a:sym typeface="Helvetica Neue"/>
            </a:endParaRPr>
          </a:p>
        </p:txBody>
      </p:sp>
      <p:sp>
        <p:nvSpPr>
          <p:cNvPr id="2266" name="Google Shape;2266;p123"/>
          <p:cNvSpPr txBox="1"/>
          <p:nvPr/>
        </p:nvSpPr>
        <p:spPr>
          <a:xfrm>
            <a:off x="3772428" y="2136681"/>
            <a:ext cx="1790700" cy="23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latin typeface="Helvetica Neue"/>
                <a:ea typeface="Helvetica Neue"/>
                <a:cs typeface="Helvetica Neue"/>
                <a:sym typeface="Helvetica Neue"/>
              </a:rPr>
              <a:t>View all 4 comments</a:t>
            </a:r>
            <a:endParaRPr sz="800">
              <a:solidFill>
                <a:srgbClr val="999999"/>
              </a:solidFill>
              <a:latin typeface="Helvetica Neue"/>
              <a:ea typeface="Helvetica Neue"/>
              <a:cs typeface="Helvetica Neue"/>
              <a:sym typeface="Helvetica Neue"/>
            </a:endParaRPr>
          </a:p>
          <a:p>
            <a:pPr indent="0" lvl="0" marL="0" rtl="0" algn="l">
              <a:spcBef>
                <a:spcPts val="0"/>
              </a:spcBef>
              <a:spcAft>
                <a:spcPts val="0"/>
              </a:spcAft>
              <a:buNone/>
            </a:pPr>
            <a:r>
              <a:rPr lang="en-GB" sz="800">
                <a:solidFill>
                  <a:srgbClr val="999999"/>
                </a:solidFill>
                <a:latin typeface="Helvetica Neue"/>
                <a:ea typeface="Helvetica Neue"/>
                <a:cs typeface="Helvetica Neue"/>
                <a:sym typeface="Helvetica Neue"/>
              </a:rPr>
              <a:t>18 October 2020</a:t>
            </a:r>
            <a:endParaRPr sz="800">
              <a:solidFill>
                <a:srgbClr val="999999"/>
              </a:solidFill>
              <a:latin typeface="Helvetica Neue"/>
              <a:ea typeface="Helvetica Neue"/>
              <a:cs typeface="Helvetica Neue"/>
              <a:sym typeface="Helvetica Neue"/>
            </a:endParaRPr>
          </a:p>
        </p:txBody>
      </p:sp>
      <p:sp>
        <p:nvSpPr>
          <p:cNvPr id="2267" name="Google Shape;2267;p123"/>
          <p:cNvSpPr txBox="1"/>
          <p:nvPr/>
        </p:nvSpPr>
        <p:spPr>
          <a:xfrm>
            <a:off x="2536512" y="598327"/>
            <a:ext cx="1083300" cy="27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latin typeface="Helvetica Neue"/>
                <a:ea typeface="Helvetica Neue"/>
                <a:cs typeface="Helvetica Neue"/>
                <a:sym typeface="Helvetica Neue"/>
              </a:rPr>
              <a:t>healthprincess</a:t>
            </a:r>
            <a:endParaRPr sz="1200">
              <a:latin typeface="Helvetica Neue"/>
              <a:ea typeface="Helvetica Neue"/>
              <a:cs typeface="Helvetica Neue"/>
              <a:sym typeface="Helvetica Neue"/>
            </a:endParaRPr>
          </a:p>
        </p:txBody>
      </p:sp>
      <p:sp>
        <p:nvSpPr>
          <p:cNvPr id="2268" name="Google Shape;2268;p123"/>
          <p:cNvSpPr txBox="1"/>
          <p:nvPr/>
        </p:nvSpPr>
        <p:spPr>
          <a:xfrm>
            <a:off x="5326794" y="674971"/>
            <a:ext cx="419700" cy="118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GB">
                <a:solidFill>
                  <a:srgbClr val="CCCCCC"/>
                </a:solidFill>
              </a:rPr>
              <a:t>...</a:t>
            </a:r>
            <a:endParaRPr>
              <a:solidFill>
                <a:srgbClr val="CCCCCC"/>
              </a:solidFill>
            </a:endParaRPr>
          </a:p>
        </p:txBody>
      </p:sp>
      <p:sp>
        <p:nvSpPr>
          <p:cNvPr id="2269" name="Google Shape;2269;p123"/>
          <p:cNvSpPr txBox="1"/>
          <p:nvPr/>
        </p:nvSpPr>
        <p:spPr>
          <a:xfrm>
            <a:off x="3772425" y="1048675"/>
            <a:ext cx="2172300" cy="7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800">
                <a:latin typeface="Helvetica Neue"/>
                <a:ea typeface="Helvetica Neue"/>
                <a:cs typeface="Helvetica Neue"/>
                <a:sym typeface="Helvetica Neue"/>
              </a:rPr>
              <a:t>healthprincess</a:t>
            </a:r>
            <a:r>
              <a:rPr b="1" lang="en-GB" sz="800">
                <a:latin typeface="Helvetica Neue"/>
                <a:ea typeface="Helvetica Neue"/>
                <a:cs typeface="Helvetica Neue"/>
                <a:sym typeface="Helvetica Neue"/>
              </a:rPr>
              <a:t> </a:t>
            </a:r>
            <a:r>
              <a:rPr lang="en-GB" sz="800">
                <a:latin typeface="Helvetica Neue"/>
                <a:ea typeface="Helvetica Neue"/>
                <a:cs typeface="Helvetica Neue"/>
                <a:sym typeface="Helvetica Neue"/>
              </a:rPr>
              <a:t>My friend is a nurse and she just told me about a BRAND NEW piece of research that will be released soon proving that calories have nothing to do with weight or weight loss.</a:t>
            </a:r>
            <a:endParaRPr sz="800">
              <a:latin typeface="Helvetica Neue"/>
              <a:ea typeface="Helvetica Neue"/>
              <a:cs typeface="Helvetica Neue"/>
              <a:sym typeface="Helvetica Neue"/>
            </a:endParaRPr>
          </a:p>
        </p:txBody>
      </p:sp>
      <p:pic>
        <p:nvPicPr>
          <p:cNvPr id="2270" name="Google Shape;2270;p123"/>
          <p:cNvPicPr preferRelativeResize="0"/>
          <p:nvPr/>
        </p:nvPicPr>
        <p:blipFill>
          <a:blip r:embed="rId3">
            <a:alphaModFix/>
          </a:blip>
          <a:stretch>
            <a:fillRect/>
          </a:stretch>
        </p:blipFill>
        <p:spPr>
          <a:xfrm>
            <a:off x="2295300" y="641607"/>
            <a:ext cx="241200" cy="241200"/>
          </a:xfrm>
          <a:prstGeom prst="ellipse">
            <a:avLst/>
          </a:prstGeom>
          <a:noFill/>
          <a:ln>
            <a:noFill/>
          </a:ln>
        </p:spPr>
      </p:pic>
      <p:pic>
        <p:nvPicPr>
          <p:cNvPr id="2271" name="Google Shape;2271;p123"/>
          <p:cNvPicPr preferRelativeResize="0"/>
          <p:nvPr/>
        </p:nvPicPr>
        <p:blipFill rotWithShape="1">
          <a:blip r:embed="rId4">
            <a:alphaModFix/>
          </a:blip>
          <a:srcRect b="8037" l="11300" r="18989" t="0"/>
          <a:stretch/>
        </p:blipFill>
        <p:spPr>
          <a:xfrm>
            <a:off x="2245950" y="1123525"/>
            <a:ext cx="1485750" cy="129785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5" name="Shape 2275"/>
        <p:cNvGrpSpPr/>
        <p:nvPr/>
      </p:nvGrpSpPr>
      <p:grpSpPr>
        <a:xfrm>
          <a:off x="0" y="0"/>
          <a:ext cx="0" cy="0"/>
          <a:chOff x="0" y="0"/>
          <a:chExt cx="0" cy="0"/>
        </a:xfrm>
      </p:grpSpPr>
      <p:grpSp>
        <p:nvGrpSpPr>
          <p:cNvPr id="2276" name="Google Shape;2276;p124"/>
          <p:cNvGrpSpPr/>
          <p:nvPr/>
        </p:nvGrpSpPr>
        <p:grpSpPr>
          <a:xfrm>
            <a:off x="457693" y="1133776"/>
            <a:ext cx="3624163" cy="2286295"/>
            <a:chOff x="3392350" y="451550"/>
            <a:chExt cx="2355800" cy="4261500"/>
          </a:xfrm>
        </p:grpSpPr>
        <p:sp>
          <p:nvSpPr>
            <p:cNvPr id="2277" name="Google Shape;2277;p124"/>
            <p:cNvSpPr/>
            <p:nvPr/>
          </p:nvSpPr>
          <p:spPr>
            <a:xfrm>
              <a:off x="3395850" y="45155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124"/>
            <p:cNvSpPr txBox="1"/>
            <p:nvPr/>
          </p:nvSpPr>
          <p:spPr>
            <a:xfrm>
              <a:off x="3823988" y="602008"/>
              <a:ext cx="1772100" cy="968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Breaking News Daily</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sp>
          <p:nvSpPr>
            <p:cNvPr id="2279" name="Google Shape;2279;p124"/>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2280" name="Google Shape;2280;p124"/>
            <p:cNvSpPr txBox="1"/>
            <p:nvPr/>
          </p:nvSpPr>
          <p:spPr>
            <a:xfrm>
              <a:off x="3494500" y="1477232"/>
              <a:ext cx="21507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rPr>
                <a:t>NEW: After a year-long investigation into the mysterious hospitalizations of several men, it has been discovered that HIV can in fact be transmitted through mosquitoes and other animals.</a:t>
              </a:r>
              <a:endParaRPr sz="1200">
                <a:solidFill>
                  <a:schemeClr val="dk1"/>
                </a:solidFill>
              </a:endParaRPr>
            </a:p>
            <a:p>
              <a:pPr indent="0" lvl="0" marL="0" rtl="0" algn="l">
                <a:spcBef>
                  <a:spcPts val="0"/>
                </a:spcBef>
                <a:spcAft>
                  <a:spcPts val="0"/>
                </a:spcAft>
                <a:buNone/>
              </a:pPr>
              <a:r>
                <a:rPr lang="en-GB" sz="1200">
                  <a:solidFill>
                    <a:srgbClr val="4A86E8"/>
                  </a:solidFill>
                </a:rPr>
                <a:t>#breakingnews #breakingnewsdaily #HIV #HIVfacts #IndiaNewsDaily #factaday #sciencenews #STIfacts</a:t>
              </a:r>
              <a:endParaRPr sz="1200">
                <a:solidFill>
                  <a:schemeClr val="dk1"/>
                </a:solidFill>
              </a:endParaRPr>
            </a:p>
          </p:txBody>
        </p:sp>
        <p:cxnSp>
          <p:nvCxnSpPr>
            <p:cNvPr id="2281" name="Google Shape;2281;p124"/>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2282" name="Google Shape;2282;p124"/>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3" name="Google Shape;2283;p1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2284" name="Google Shape;2284;p124"/>
          <p:cNvPicPr preferRelativeResize="0"/>
          <p:nvPr/>
        </p:nvPicPr>
        <p:blipFill>
          <a:blip r:embed="rId3">
            <a:alphaModFix/>
          </a:blip>
          <a:stretch>
            <a:fillRect/>
          </a:stretch>
        </p:blipFill>
        <p:spPr>
          <a:xfrm>
            <a:off x="709600" y="1262300"/>
            <a:ext cx="374700" cy="393600"/>
          </a:xfrm>
          <a:prstGeom prst="ellipse">
            <a:avLst/>
          </a:prstGeom>
          <a:noFill/>
          <a:ln>
            <a:noFill/>
          </a:ln>
        </p:spPr>
      </p:pic>
      <p:sp>
        <p:nvSpPr>
          <p:cNvPr id="2285" name="Google Shape;2285;p124"/>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New post template</a:t>
            </a:r>
            <a:endParaRPr/>
          </a:p>
        </p:txBody>
      </p:sp>
      <p:pic>
        <p:nvPicPr>
          <p:cNvPr id="2286" name="Google Shape;2286;p124"/>
          <p:cNvPicPr preferRelativeResize="0"/>
          <p:nvPr/>
        </p:nvPicPr>
        <p:blipFill rotWithShape="1">
          <a:blip r:embed="rId4">
            <a:alphaModFix/>
          </a:blip>
          <a:srcRect b="0" l="16028" r="18281" t="0"/>
          <a:stretch/>
        </p:blipFill>
        <p:spPr>
          <a:xfrm>
            <a:off x="709750" y="1262900"/>
            <a:ext cx="374400" cy="392400"/>
          </a:xfrm>
          <a:prstGeom prst="ellipse">
            <a:avLst/>
          </a:prstGeom>
          <a:noFill/>
          <a:ln>
            <a:noFill/>
          </a:ln>
        </p:spPr>
      </p:pic>
      <p:sp>
        <p:nvSpPr>
          <p:cNvPr id="2287" name="Google Shape;2287;p124"/>
          <p:cNvSpPr txBox="1"/>
          <p:nvPr/>
        </p:nvSpPr>
        <p:spPr>
          <a:xfrm>
            <a:off x="447800" y="3648500"/>
            <a:ext cx="54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Topics: HIV</a:t>
            </a:r>
            <a:endParaRPr>
              <a:latin typeface="Open Sans"/>
              <a:ea typeface="Open Sans"/>
              <a:cs typeface="Open Sans"/>
              <a:sym typeface="Open Sans"/>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2291" name="Shape 2291"/>
        <p:cNvGrpSpPr/>
        <p:nvPr/>
      </p:nvGrpSpPr>
      <p:grpSpPr>
        <a:xfrm>
          <a:off x="0" y="0"/>
          <a:ext cx="0" cy="0"/>
          <a:chOff x="0" y="0"/>
          <a:chExt cx="0" cy="0"/>
        </a:xfrm>
      </p:grpSpPr>
      <p:sp>
        <p:nvSpPr>
          <p:cNvPr id="2292" name="Google Shape;2292;p125"/>
          <p:cNvSpPr/>
          <p:nvPr/>
        </p:nvSpPr>
        <p:spPr>
          <a:xfrm>
            <a:off x="2110650" y="451550"/>
            <a:ext cx="3960000" cy="4261500"/>
          </a:xfrm>
          <a:prstGeom prst="roundRect">
            <a:avLst>
              <a:gd fmla="val 10306" name="adj"/>
            </a:avLst>
          </a:prstGeom>
          <a:solidFill>
            <a:srgbClr val="FFFFFF"/>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1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294" name="Google Shape;2294;p125"/>
          <p:cNvSpPr/>
          <p:nvPr/>
        </p:nvSpPr>
        <p:spPr>
          <a:xfrm>
            <a:off x="2176182" y="1659373"/>
            <a:ext cx="660900" cy="652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125"/>
          <p:cNvSpPr txBox="1"/>
          <p:nvPr/>
        </p:nvSpPr>
        <p:spPr>
          <a:xfrm>
            <a:off x="2599150" y="634550"/>
            <a:ext cx="12486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800">
                <a:latin typeface="Helvetica Neue"/>
                <a:ea typeface="Helvetica Neue"/>
                <a:cs typeface="Helvetica Neue"/>
                <a:sym typeface="Helvetica Neue"/>
              </a:rPr>
              <a:t>Breaking News Daily</a:t>
            </a:r>
            <a:endParaRPr b="1" sz="800" u="sng">
              <a:latin typeface="Helvetica Neue"/>
              <a:ea typeface="Helvetica Neue"/>
              <a:cs typeface="Helvetica Neue"/>
              <a:sym typeface="Helvetica Neue"/>
            </a:endParaRPr>
          </a:p>
          <a:p>
            <a:pPr indent="0" lvl="0" marL="0" rtl="0" algn="l">
              <a:lnSpc>
                <a:spcPct val="100000"/>
              </a:lnSpc>
              <a:spcBef>
                <a:spcPts val="0"/>
              </a:spcBef>
              <a:spcAft>
                <a:spcPts val="0"/>
              </a:spcAft>
              <a:buNone/>
            </a:pPr>
            <a:r>
              <a:rPr lang="en-GB" sz="700">
                <a:latin typeface="Helvetica Neue"/>
                <a:ea typeface="Helvetica Neue"/>
                <a:cs typeface="Helvetica Neue"/>
                <a:sym typeface="Helvetica Neue"/>
              </a:rPr>
              <a:t>November 29, 2021</a:t>
            </a:r>
            <a:endParaRPr sz="700">
              <a:latin typeface="Helvetica Neue"/>
              <a:ea typeface="Helvetica Neue"/>
              <a:cs typeface="Helvetica Neue"/>
              <a:sym typeface="Helvetica Neue"/>
            </a:endParaRPr>
          </a:p>
          <a:p>
            <a:pPr indent="0" lvl="0" marL="0" rtl="0" algn="l">
              <a:lnSpc>
                <a:spcPct val="100000"/>
              </a:lnSpc>
              <a:spcBef>
                <a:spcPts val="0"/>
              </a:spcBef>
              <a:spcAft>
                <a:spcPts val="0"/>
              </a:spcAft>
              <a:buNone/>
            </a:pPr>
            <a:r>
              <a:t/>
            </a:r>
            <a:endParaRPr sz="800">
              <a:latin typeface="Helvetica Neue"/>
              <a:ea typeface="Helvetica Neue"/>
              <a:cs typeface="Helvetica Neue"/>
              <a:sym typeface="Helvetica Neue"/>
            </a:endParaRPr>
          </a:p>
        </p:txBody>
      </p:sp>
      <p:pic>
        <p:nvPicPr>
          <p:cNvPr id="2296" name="Google Shape;2296;p125"/>
          <p:cNvPicPr preferRelativeResize="0"/>
          <p:nvPr/>
        </p:nvPicPr>
        <p:blipFill rotWithShape="1">
          <a:blip r:embed="rId3">
            <a:alphaModFix/>
          </a:blip>
          <a:srcRect b="0" l="16028" r="18281" t="0"/>
          <a:stretch/>
        </p:blipFill>
        <p:spPr>
          <a:xfrm>
            <a:off x="2308475" y="689725"/>
            <a:ext cx="260100" cy="256500"/>
          </a:xfrm>
          <a:prstGeom prst="ellipse">
            <a:avLst/>
          </a:prstGeom>
          <a:noFill/>
          <a:ln>
            <a:noFill/>
          </a:ln>
        </p:spPr>
      </p:pic>
      <p:sp>
        <p:nvSpPr>
          <p:cNvPr id="2297" name="Google Shape;2297;p125"/>
          <p:cNvSpPr txBox="1"/>
          <p:nvPr/>
        </p:nvSpPr>
        <p:spPr>
          <a:xfrm>
            <a:off x="2218150" y="1001400"/>
            <a:ext cx="3657900" cy="79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800">
                <a:latin typeface="Helvetica Neue"/>
                <a:ea typeface="Helvetica Neue"/>
                <a:cs typeface="Helvetica Neue"/>
                <a:sym typeface="Helvetica Neue"/>
              </a:rPr>
              <a:t>NEW: After a year-long investigation into the mysterious hospitalizations of several men, it has been discovered that HIV can in fact be transmitted through mosquitoes and other animals.</a:t>
            </a:r>
            <a:endParaRPr sz="800">
              <a:latin typeface="Helvetica Neue"/>
              <a:ea typeface="Helvetica Neue"/>
              <a:cs typeface="Helvetica Neue"/>
              <a:sym typeface="Helvetica Neue"/>
            </a:endParaRPr>
          </a:p>
          <a:p>
            <a:pPr indent="0" lvl="0" marL="0" rtl="0" algn="l">
              <a:lnSpc>
                <a:spcPct val="100000"/>
              </a:lnSpc>
              <a:spcBef>
                <a:spcPts val="0"/>
              </a:spcBef>
              <a:spcAft>
                <a:spcPts val="0"/>
              </a:spcAft>
              <a:buNone/>
            </a:pPr>
            <a:r>
              <a:t/>
            </a:r>
            <a:endParaRPr sz="800">
              <a:latin typeface="Helvetica Neue"/>
              <a:ea typeface="Helvetica Neue"/>
              <a:cs typeface="Helvetica Neue"/>
              <a:sym typeface="Helvetica Neue"/>
            </a:endParaRPr>
          </a:p>
          <a:p>
            <a:pPr indent="0" lvl="0" marL="0" rtl="0" algn="l">
              <a:lnSpc>
                <a:spcPct val="100000"/>
              </a:lnSpc>
              <a:spcBef>
                <a:spcPts val="0"/>
              </a:spcBef>
              <a:spcAft>
                <a:spcPts val="0"/>
              </a:spcAft>
              <a:buNone/>
            </a:pPr>
            <a:r>
              <a:rPr lang="en-GB" sz="800">
                <a:solidFill>
                  <a:srgbClr val="4A86E8"/>
                </a:solidFill>
                <a:latin typeface="Helvetica Neue"/>
                <a:ea typeface="Helvetica Neue"/>
                <a:cs typeface="Helvetica Neue"/>
                <a:sym typeface="Helvetica Neue"/>
              </a:rPr>
              <a:t>#breakingnews #breakingnewsdaily #HIV #HIVfacts #IndiaNewsDaily #factaday #sciencenews #STIfacts</a:t>
            </a:r>
            <a:endParaRPr sz="800">
              <a:solidFill>
                <a:srgbClr val="4A86E8"/>
              </a:solidFill>
              <a:latin typeface="Helvetica Neue"/>
              <a:ea typeface="Helvetica Neue"/>
              <a:cs typeface="Helvetica Neue"/>
              <a:sym typeface="Helvetica Neue"/>
            </a:endParaRPr>
          </a:p>
          <a:p>
            <a:pPr indent="0" lvl="0" marL="0" rtl="0" algn="l">
              <a:lnSpc>
                <a:spcPct val="100000"/>
              </a:lnSpc>
              <a:spcBef>
                <a:spcPts val="0"/>
              </a:spcBef>
              <a:spcAft>
                <a:spcPts val="0"/>
              </a:spcAft>
              <a:buNone/>
            </a:pPr>
            <a:r>
              <a:t/>
            </a:r>
            <a:endParaRPr sz="800">
              <a:latin typeface="Helvetica Neue"/>
              <a:ea typeface="Helvetica Neue"/>
              <a:cs typeface="Helvetica Neue"/>
              <a:sym typeface="Helvetica Neue"/>
            </a:endParaRPr>
          </a:p>
          <a:p>
            <a:pPr indent="0" lvl="0" marL="0" rtl="0" algn="l">
              <a:lnSpc>
                <a:spcPct val="100000"/>
              </a:lnSpc>
              <a:spcBef>
                <a:spcPts val="0"/>
              </a:spcBef>
              <a:spcAft>
                <a:spcPts val="0"/>
              </a:spcAft>
              <a:buNone/>
            </a:pPr>
            <a:r>
              <a:t/>
            </a:r>
            <a:endParaRPr sz="800">
              <a:latin typeface="Helvetica Neue"/>
              <a:ea typeface="Helvetica Neue"/>
              <a:cs typeface="Helvetica Neue"/>
              <a:sym typeface="Helvetica Neue"/>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01" name="Shape 2301"/>
        <p:cNvGrpSpPr/>
        <p:nvPr/>
      </p:nvGrpSpPr>
      <p:grpSpPr>
        <a:xfrm>
          <a:off x="0" y="0"/>
          <a:ext cx="0" cy="0"/>
          <a:chOff x="0" y="0"/>
          <a:chExt cx="0" cy="0"/>
        </a:xfrm>
      </p:grpSpPr>
      <p:sp>
        <p:nvSpPr>
          <p:cNvPr id="2302" name="Google Shape;2302;p126"/>
          <p:cNvSpPr txBox="1"/>
          <p:nvPr>
            <p:ph type="title"/>
          </p:nvPr>
        </p:nvSpPr>
        <p:spPr>
          <a:xfrm>
            <a:off x="809100" y="654500"/>
            <a:ext cx="7041600" cy="32406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GB" sz="5200">
                <a:solidFill>
                  <a:schemeClr val="lt1"/>
                </a:solidFill>
              </a:rPr>
              <a:t>General misinformation</a:t>
            </a:r>
            <a:endParaRPr sz="5200">
              <a:solidFill>
                <a:schemeClr val="lt1"/>
              </a:solidFill>
            </a:endParaRPr>
          </a:p>
        </p:txBody>
      </p:sp>
      <p:sp>
        <p:nvSpPr>
          <p:cNvPr id="2303" name="Google Shape;2303;p1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7" name="Shape 2307"/>
        <p:cNvGrpSpPr/>
        <p:nvPr/>
      </p:nvGrpSpPr>
      <p:grpSpPr>
        <a:xfrm>
          <a:off x="0" y="0"/>
          <a:ext cx="0" cy="0"/>
          <a:chOff x="0" y="0"/>
          <a:chExt cx="0" cy="0"/>
        </a:xfrm>
      </p:grpSpPr>
      <p:sp>
        <p:nvSpPr>
          <p:cNvPr id="2308" name="Google Shape;2308;p1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grpSp>
        <p:nvGrpSpPr>
          <p:cNvPr id="2309" name="Google Shape;2309;p127"/>
          <p:cNvGrpSpPr/>
          <p:nvPr/>
        </p:nvGrpSpPr>
        <p:grpSpPr>
          <a:xfrm>
            <a:off x="5029668" y="1133780"/>
            <a:ext cx="3622932" cy="2262004"/>
            <a:chOff x="3392350" y="379960"/>
            <a:chExt cx="2355000" cy="4261500"/>
          </a:xfrm>
        </p:grpSpPr>
        <p:sp>
          <p:nvSpPr>
            <p:cNvPr id="2310" name="Google Shape;2310;p127"/>
            <p:cNvSpPr/>
            <p:nvPr/>
          </p:nvSpPr>
          <p:spPr>
            <a:xfrm>
              <a:off x="3394103" y="37996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127"/>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2312" name="Google Shape;2312;p127"/>
            <p:cNvSpPr txBox="1"/>
            <p:nvPr/>
          </p:nvSpPr>
          <p:spPr>
            <a:xfrm>
              <a:off x="4342449" y="1474207"/>
              <a:ext cx="13026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New research shows that cannabis consumption makes you less at risk of developing leukemia and other types of cancer later in life. </a:t>
              </a:r>
              <a:endParaRPr sz="1200">
                <a:solidFill>
                  <a:srgbClr val="4A86E8"/>
                </a:solidFill>
              </a:endParaRPr>
            </a:p>
          </p:txBody>
        </p:sp>
        <p:cxnSp>
          <p:nvCxnSpPr>
            <p:cNvPr id="2313" name="Google Shape;2313;p127"/>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2314" name="Google Shape;2314;p127"/>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315" name="Google Shape;2315;p127"/>
          <p:cNvPicPr preferRelativeResize="0"/>
          <p:nvPr/>
        </p:nvPicPr>
        <p:blipFill>
          <a:blip r:embed="rId3">
            <a:alphaModFix/>
          </a:blip>
          <a:stretch>
            <a:fillRect/>
          </a:stretch>
        </p:blipFill>
        <p:spPr>
          <a:xfrm>
            <a:off x="5224975" y="1262300"/>
            <a:ext cx="374700" cy="393600"/>
          </a:xfrm>
          <a:prstGeom prst="ellipse">
            <a:avLst/>
          </a:prstGeom>
          <a:noFill/>
          <a:ln>
            <a:noFill/>
          </a:ln>
        </p:spPr>
      </p:pic>
      <p:sp>
        <p:nvSpPr>
          <p:cNvPr id="2316" name="Google Shape;2316;p127"/>
          <p:cNvSpPr txBox="1"/>
          <p:nvPr/>
        </p:nvSpPr>
        <p:spPr>
          <a:xfrm>
            <a:off x="5659825" y="1216674"/>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Ali</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pic>
        <p:nvPicPr>
          <p:cNvPr id="2317" name="Google Shape;2317;p127"/>
          <p:cNvPicPr preferRelativeResize="0"/>
          <p:nvPr/>
        </p:nvPicPr>
        <p:blipFill>
          <a:blip r:embed="rId4">
            <a:alphaModFix/>
          </a:blip>
          <a:stretch>
            <a:fillRect/>
          </a:stretch>
        </p:blipFill>
        <p:spPr>
          <a:xfrm>
            <a:off x="5174149" y="1837455"/>
            <a:ext cx="1256300" cy="986600"/>
          </a:xfrm>
          <a:prstGeom prst="rect">
            <a:avLst/>
          </a:prstGeom>
          <a:noFill/>
          <a:ln>
            <a:noFill/>
          </a:ln>
        </p:spPr>
      </p:pic>
      <p:sp>
        <p:nvSpPr>
          <p:cNvPr id="2318" name="Google Shape;2318;p127"/>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New post template</a:t>
            </a:r>
            <a:endParaRPr/>
          </a:p>
        </p:txBody>
      </p:sp>
      <p:pic>
        <p:nvPicPr>
          <p:cNvPr id="2319" name="Google Shape;2319;p127"/>
          <p:cNvPicPr preferRelativeResize="0"/>
          <p:nvPr/>
        </p:nvPicPr>
        <p:blipFill>
          <a:blip r:embed="rId5">
            <a:alphaModFix/>
          </a:blip>
          <a:stretch>
            <a:fillRect/>
          </a:stretch>
        </p:blipFill>
        <p:spPr>
          <a:xfrm>
            <a:off x="5174100" y="1837550"/>
            <a:ext cx="1256400" cy="986400"/>
          </a:xfrm>
          <a:prstGeom prst="rect">
            <a:avLst/>
          </a:prstGeom>
          <a:noFill/>
          <a:ln>
            <a:noFill/>
          </a:ln>
        </p:spPr>
      </p:pic>
      <p:pic>
        <p:nvPicPr>
          <p:cNvPr id="2320" name="Google Shape;2320;p127"/>
          <p:cNvPicPr preferRelativeResize="0"/>
          <p:nvPr/>
        </p:nvPicPr>
        <p:blipFill>
          <a:blip r:embed="rId6">
            <a:alphaModFix/>
          </a:blip>
          <a:stretch>
            <a:fillRect/>
          </a:stretch>
        </p:blipFill>
        <p:spPr>
          <a:xfrm>
            <a:off x="5174101" y="1837560"/>
            <a:ext cx="1256400" cy="986400"/>
          </a:xfrm>
          <a:prstGeom prst="rect">
            <a:avLst/>
          </a:prstGeom>
          <a:noFill/>
          <a:ln cap="flat" cmpd="sng" w="9525">
            <a:solidFill>
              <a:schemeClr val="lt2"/>
            </a:solidFill>
            <a:prstDash val="solid"/>
            <a:round/>
            <a:headEnd len="sm" w="sm" type="none"/>
            <a:tailEnd len="sm" w="sm" type="none"/>
          </a:ln>
        </p:spPr>
      </p:pic>
      <p:sp>
        <p:nvSpPr>
          <p:cNvPr id="2321" name="Google Shape;2321;p127"/>
          <p:cNvSpPr/>
          <p:nvPr/>
        </p:nvSpPr>
        <p:spPr>
          <a:xfrm>
            <a:off x="480400" y="820900"/>
            <a:ext cx="3624300" cy="3906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127"/>
          <p:cNvSpPr txBox="1"/>
          <p:nvPr/>
        </p:nvSpPr>
        <p:spPr>
          <a:xfrm>
            <a:off x="641138" y="3674375"/>
            <a:ext cx="3308700" cy="884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New research shows that cannabis consumption makes you less at risk of developing leukemia and other types of cancer later in life. </a:t>
            </a:r>
            <a:endParaRPr sz="1200">
              <a:solidFill>
                <a:srgbClr val="4A86E8"/>
              </a:solidFill>
            </a:endParaRPr>
          </a:p>
          <a:p>
            <a:pPr indent="0" lvl="0" marL="0" rtl="0" algn="l">
              <a:spcBef>
                <a:spcPts val="0"/>
              </a:spcBef>
              <a:spcAft>
                <a:spcPts val="0"/>
              </a:spcAft>
              <a:buNone/>
            </a:pPr>
            <a:r>
              <a:t/>
            </a:r>
            <a:endParaRPr sz="1200">
              <a:solidFill>
                <a:schemeClr val="dk1"/>
              </a:solidFill>
            </a:endParaRPr>
          </a:p>
        </p:txBody>
      </p:sp>
      <p:pic>
        <p:nvPicPr>
          <p:cNvPr id="2323" name="Google Shape;2323;p127"/>
          <p:cNvPicPr preferRelativeResize="0"/>
          <p:nvPr/>
        </p:nvPicPr>
        <p:blipFill>
          <a:blip r:embed="rId7">
            <a:alphaModFix/>
          </a:blip>
          <a:stretch>
            <a:fillRect/>
          </a:stretch>
        </p:blipFill>
        <p:spPr>
          <a:xfrm>
            <a:off x="703500" y="1537700"/>
            <a:ext cx="3183975" cy="2136684"/>
          </a:xfrm>
          <a:prstGeom prst="rect">
            <a:avLst/>
          </a:prstGeom>
          <a:noFill/>
          <a:ln>
            <a:noFill/>
          </a:ln>
        </p:spPr>
      </p:pic>
      <p:sp>
        <p:nvSpPr>
          <p:cNvPr id="2324" name="Google Shape;2324;p127"/>
          <p:cNvSpPr txBox="1"/>
          <p:nvPr/>
        </p:nvSpPr>
        <p:spPr>
          <a:xfrm>
            <a:off x="1223750" y="924074"/>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Ali</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pic>
        <p:nvPicPr>
          <p:cNvPr id="2325" name="Google Shape;2325;p127"/>
          <p:cNvPicPr preferRelativeResize="0"/>
          <p:nvPr/>
        </p:nvPicPr>
        <p:blipFill>
          <a:blip r:embed="rId3">
            <a:alphaModFix/>
          </a:blip>
          <a:stretch>
            <a:fillRect/>
          </a:stretch>
        </p:blipFill>
        <p:spPr>
          <a:xfrm>
            <a:off x="849050" y="991450"/>
            <a:ext cx="374700" cy="393600"/>
          </a:xfrm>
          <a:prstGeom prst="ellipse">
            <a:avLst/>
          </a:prstGeom>
          <a:noFill/>
          <a:ln>
            <a:noFill/>
          </a:ln>
        </p:spPr>
      </p:pic>
      <p:pic>
        <p:nvPicPr>
          <p:cNvPr id="2326" name="Google Shape;2326;p127"/>
          <p:cNvPicPr preferRelativeResize="0"/>
          <p:nvPr/>
        </p:nvPicPr>
        <p:blipFill rotWithShape="1">
          <a:blip r:embed="rId8">
            <a:alphaModFix/>
          </a:blip>
          <a:srcRect b="0" l="0" r="0" t="19361"/>
          <a:stretch/>
        </p:blipFill>
        <p:spPr>
          <a:xfrm>
            <a:off x="686243" y="1967960"/>
            <a:ext cx="3182265" cy="1725614"/>
          </a:xfrm>
          <a:prstGeom prst="rect">
            <a:avLst/>
          </a:prstGeom>
          <a:noFill/>
          <a:ln>
            <a:noFill/>
          </a:ln>
        </p:spPr>
      </p:pic>
      <p:sp>
        <p:nvSpPr>
          <p:cNvPr id="2327" name="Google Shape;2327;p127"/>
          <p:cNvSpPr txBox="1"/>
          <p:nvPr/>
        </p:nvSpPr>
        <p:spPr>
          <a:xfrm>
            <a:off x="686175" y="1555175"/>
            <a:ext cx="3182400" cy="4878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900">
                <a:latin typeface="Poppins"/>
                <a:ea typeface="Poppins"/>
                <a:cs typeface="Poppins"/>
                <a:sym typeface="Poppins"/>
              </a:rPr>
              <a:t>Woman’s tumor SHRANK after consuming CBD oil daily</a:t>
            </a:r>
            <a:endParaRPr b="1" sz="900">
              <a:latin typeface="Poppins"/>
              <a:ea typeface="Poppins"/>
              <a:cs typeface="Poppins"/>
              <a:sym typeface="Poppins"/>
            </a:endParaRPr>
          </a:p>
        </p:txBody>
      </p:sp>
      <p:sp>
        <p:nvSpPr>
          <p:cNvPr id="2328" name="Google Shape;2328;p127"/>
          <p:cNvSpPr txBox="1"/>
          <p:nvPr/>
        </p:nvSpPr>
        <p:spPr>
          <a:xfrm>
            <a:off x="2829050" y="88450"/>
            <a:ext cx="548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Topics: cancer, cannabis</a:t>
            </a:r>
            <a:endParaRPr>
              <a:latin typeface="Open Sans"/>
              <a:ea typeface="Open Sans"/>
              <a:cs typeface="Open Sans"/>
              <a:sym typeface="Open Sans"/>
            </a:endParaRPr>
          </a:p>
          <a:p>
            <a:pPr indent="0" lvl="0" marL="0" rtl="0" algn="l">
              <a:spcBef>
                <a:spcPts val="0"/>
              </a:spcBef>
              <a:spcAft>
                <a:spcPts val="0"/>
              </a:spcAft>
              <a:buNone/>
            </a:pPr>
            <a:r>
              <a:rPr lang="en-GB">
                <a:latin typeface="Open Sans"/>
                <a:ea typeface="Open Sans"/>
                <a:cs typeface="Open Sans"/>
                <a:sym typeface="Open Sans"/>
              </a:rPr>
              <a:t>drugs</a:t>
            </a:r>
            <a:endParaRPr>
              <a:latin typeface="Open Sans"/>
              <a:ea typeface="Open Sans"/>
              <a:cs typeface="Open Sans"/>
              <a:sym typeface="Open Sans"/>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32" name="Shape 2332"/>
        <p:cNvGrpSpPr/>
        <p:nvPr/>
      </p:nvGrpSpPr>
      <p:grpSpPr>
        <a:xfrm>
          <a:off x="0" y="0"/>
          <a:ext cx="0" cy="0"/>
          <a:chOff x="0" y="0"/>
          <a:chExt cx="0" cy="0"/>
        </a:xfrm>
      </p:grpSpPr>
      <p:grpSp>
        <p:nvGrpSpPr>
          <p:cNvPr id="2333" name="Google Shape;2333;p128"/>
          <p:cNvGrpSpPr/>
          <p:nvPr/>
        </p:nvGrpSpPr>
        <p:grpSpPr>
          <a:xfrm>
            <a:off x="1067320" y="295575"/>
            <a:ext cx="3960100" cy="4261500"/>
            <a:chOff x="3392350" y="451550"/>
            <a:chExt cx="2355800" cy="4261500"/>
          </a:xfrm>
        </p:grpSpPr>
        <p:sp>
          <p:nvSpPr>
            <p:cNvPr id="2334" name="Google Shape;2334;p128"/>
            <p:cNvSpPr/>
            <p:nvPr/>
          </p:nvSpPr>
          <p:spPr>
            <a:xfrm>
              <a:off x="3395850" y="45155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128"/>
            <p:cNvSpPr txBox="1"/>
            <p:nvPr/>
          </p:nvSpPr>
          <p:spPr>
            <a:xfrm>
              <a:off x="3688000" y="602014"/>
              <a:ext cx="1772100" cy="351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900">
                  <a:solidFill>
                    <a:srgbClr val="434343"/>
                  </a:solidFill>
                  <a:latin typeface="Helvetica Neue"/>
                  <a:ea typeface="Helvetica Neue"/>
                  <a:cs typeface="Helvetica Neue"/>
                  <a:sym typeface="Helvetica Neue"/>
                </a:rPr>
                <a:t>Angel</a:t>
              </a:r>
              <a:endParaRPr b="1" sz="900">
                <a:solidFill>
                  <a:srgbClr val="434343"/>
                </a:solidFill>
                <a:latin typeface="Helvetica Neue"/>
                <a:ea typeface="Helvetica Neue"/>
                <a:cs typeface="Helvetica Neue"/>
                <a:sym typeface="Helvetica Neue"/>
              </a:endParaRPr>
            </a:p>
            <a:p>
              <a:pPr indent="0" lvl="0" marL="0" rtl="0" algn="l">
                <a:spcBef>
                  <a:spcPts val="0"/>
                </a:spcBef>
                <a:spcAft>
                  <a:spcPts val="0"/>
                </a:spcAft>
                <a:buNone/>
              </a:pPr>
              <a:r>
                <a:rPr lang="en-GB" sz="800">
                  <a:solidFill>
                    <a:srgbClr val="434343"/>
                  </a:solidFill>
                  <a:latin typeface="Helvetica Neue"/>
                  <a:ea typeface="Helvetica Neue"/>
                  <a:cs typeface="Helvetica Neue"/>
                  <a:sym typeface="Helvetica Neue"/>
                </a:rPr>
                <a:t>3 hrs  </a:t>
              </a:r>
              <a:endParaRPr sz="800">
                <a:solidFill>
                  <a:srgbClr val="434343"/>
                </a:solidFill>
                <a:latin typeface="Helvetica Neue"/>
                <a:ea typeface="Helvetica Neue"/>
                <a:cs typeface="Helvetica Neue"/>
                <a:sym typeface="Helvetica Neue"/>
              </a:endParaRPr>
            </a:p>
          </p:txBody>
        </p:sp>
        <p:sp>
          <p:nvSpPr>
            <p:cNvPr id="2336" name="Google Shape;2336;p128"/>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2337" name="Google Shape;2337;p128"/>
            <p:cNvSpPr txBox="1"/>
            <p:nvPr/>
          </p:nvSpPr>
          <p:spPr>
            <a:xfrm>
              <a:off x="4605559" y="1029900"/>
              <a:ext cx="1107600" cy="9243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rPr>
                <a:t>New research shows that cannabis consumption makes you less at risk of developing leukemia and other types of cancer later in life. </a:t>
              </a:r>
              <a:endParaRPr sz="800">
                <a:solidFill>
                  <a:srgbClr val="4A86E8"/>
                </a:solidFill>
                <a:latin typeface="Helvetica Neue"/>
                <a:ea typeface="Helvetica Neue"/>
                <a:cs typeface="Helvetica Neue"/>
                <a:sym typeface="Helvetica Neue"/>
              </a:endParaRPr>
            </a:p>
          </p:txBody>
        </p:sp>
        <p:sp>
          <p:nvSpPr>
            <p:cNvPr id="2338" name="Google Shape;2338;p128"/>
            <p:cNvSpPr/>
            <p:nvPr/>
          </p:nvSpPr>
          <p:spPr>
            <a:xfrm>
              <a:off x="3805608" y="4057899"/>
              <a:ext cx="153600" cy="153600"/>
            </a:xfrm>
            <a:prstGeom prst="ellipse">
              <a:avLst/>
            </a:prstGeom>
            <a:solidFill>
              <a:srgbClr val="FFD966"/>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128"/>
            <p:cNvSpPr/>
            <p:nvPr/>
          </p:nvSpPr>
          <p:spPr>
            <a:xfrm>
              <a:off x="3675723" y="4057899"/>
              <a:ext cx="153600" cy="153600"/>
            </a:xfrm>
            <a:prstGeom prst="ellipse">
              <a:avLst/>
            </a:prstGeom>
            <a:solidFill>
              <a:srgbClr val="FF4F4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128"/>
            <p:cNvSpPr/>
            <p:nvPr/>
          </p:nvSpPr>
          <p:spPr>
            <a:xfrm>
              <a:off x="3553033" y="4057899"/>
              <a:ext cx="153600" cy="153600"/>
            </a:xfrm>
            <a:prstGeom prst="ellipse">
              <a:avLst/>
            </a:prstGeom>
            <a:solidFill>
              <a:srgbClr val="4A86E8"/>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128"/>
            <p:cNvSpPr txBox="1"/>
            <p:nvPr/>
          </p:nvSpPr>
          <p:spPr>
            <a:xfrm>
              <a:off x="3914275" y="3968500"/>
              <a:ext cx="548700" cy="301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rgbClr val="666666"/>
                  </a:solidFill>
                  <a:latin typeface="Helvetica Neue"/>
                  <a:ea typeface="Helvetica Neue"/>
                  <a:cs typeface="Helvetica Neue"/>
                  <a:sym typeface="Helvetica Neue"/>
                </a:rPr>
                <a:t>5460</a:t>
              </a:r>
              <a:endParaRPr sz="900">
                <a:solidFill>
                  <a:srgbClr val="666666"/>
                </a:solidFill>
                <a:latin typeface="Helvetica Neue"/>
                <a:ea typeface="Helvetica Neue"/>
                <a:cs typeface="Helvetica Neue"/>
                <a:sym typeface="Helvetica Neue"/>
              </a:endParaRPr>
            </a:p>
          </p:txBody>
        </p:sp>
        <p:sp>
          <p:nvSpPr>
            <p:cNvPr id="2342" name="Google Shape;2342;p128"/>
            <p:cNvSpPr txBox="1"/>
            <p:nvPr/>
          </p:nvSpPr>
          <p:spPr>
            <a:xfrm>
              <a:off x="4499576" y="3968500"/>
              <a:ext cx="1152900" cy="301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GB" sz="900">
                  <a:solidFill>
                    <a:srgbClr val="666666"/>
                  </a:solidFill>
                  <a:latin typeface="Helvetica Neue"/>
                  <a:ea typeface="Helvetica Neue"/>
                  <a:cs typeface="Helvetica Neue"/>
                  <a:sym typeface="Helvetica Neue"/>
                </a:rPr>
                <a:t>21 comments</a:t>
              </a:r>
              <a:endParaRPr sz="900">
                <a:solidFill>
                  <a:srgbClr val="666666"/>
                </a:solidFill>
                <a:latin typeface="Helvetica Neue"/>
                <a:ea typeface="Helvetica Neue"/>
                <a:cs typeface="Helvetica Neue"/>
                <a:sym typeface="Helvetica Neue"/>
              </a:endParaRPr>
            </a:p>
          </p:txBody>
        </p:sp>
        <p:cxnSp>
          <p:nvCxnSpPr>
            <p:cNvPr id="2343" name="Google Shape;2343;p128"/>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pic>
          <p:nvPicPr>
            <p:cNvPr id="2344" name="Google Shape;2344;p128"/>
            <p:cNvPicPr preferRelativeResize="0"/>
            <p:nvPr/>
          </p:nvPicPr>
          <p:blipFill>
            <a:blip r:embed="rId3">
              <a:alphaModFix/>
            </a:blip>
            <a:stretch>
              <a:fillRect/>
            </a:stretch>
          </p:blipFill>
          <p:spPr>
            <a:xfrm>
              <a:off x="3783136" y="4427837"/>
              <a:ext cx="153600" cy="153600"/>
            </a:xfrm>
            <a:prstGeom prst="rect">
              <a:avLst/>
            </a:prstGeom>
            <a:noFill/>
            <a:ln cap="flat" cmpd="sng" w="9525">
              <a:solidFill>
                <a:schemeClr val="lt2"/>
              </a:solidFill>
              <a:prstDash val="solid"/>
              <a:round/>
              <a:headEnd len="sm" w="sm" type="none"/>
              <a:tailEnd len="sm" w="sm" type="none"/>
            </a:ln>
          </p:spPr>
        </p:pic>
        <p:sp>
          <p:nvSpPr>
            <p:cNvPr id="2345" name="Google Shape;2345;p128"/>
            <p:cNvSpPr txBox="1"/>
            <p:nvPr/>
          </p:nvSpPr>
          <p:spPr>
            <a:xfrm>
              <a:off x="3914271" y="4355362"/>
              <a:ext cx="585300" cy="301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666666"/>
                  </a:solidFill>
                  <a:latin typeface="Helvetica Neue"/>
                  <a:ea typeface="Helvetica Neue"/>
                  <a:cs typeface="Helvetica Neue"/>
                  <a:sym typeface="Helvetica Neue"/>
                </a:rPr>
                <a:t>Like</a:t>
              </a:r>
              <a:endParaRPr sz="800">
                <a:solidFill>
                  <a:srgbClr val="666666"/>
                </a:solidFill>
                <a:latin typeface="Helvetica Neue"/>
                <a:ea typeface="Helvetica Neue"/>
                <a:cs typeface="Helvetica Neue"/>
                <a:sym typeface="Helvetica Neue"/>
              </a:endParaRPr>
            </a:p>
          </p:txBody>
        </p:sp>
        <p:sp>
          <p:nvSpPr>
            <p:cNvPr id="2346" name="Google Shape;2346;p128"/>
            <p:cNvSpPr txBox="1"/>
            <p:nvPr/>
          </p:nvSpPr>
          <p:spPr>
            <a:xfrm>
              <a:off x="4738479" y="4353875"/>
              <a:ext cx="876900" cy="301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666666"/>
                  </a:solidFill>
                  <a:latin typeface="Helvetica Neue"/>
                  <a:ea typeface="Helvetica Neue"/>
                  <a:cs typeface="Helvetica Neue"/>
                  <a:sym typeface="Helvetica Neue"/>
                </a:rPr>
                <a:t>Comment</a:t>
              </a:r>
              <a:endParaRPr sz="800">
                <a:solidFill>
                  <a:srgbClr val="666666"/>
                </a:solidFill>
                <a:latin typeface="Helvetica Neue"/>
                <a:ea typeface="Helvetica Neue"/>
                <a:cs typeface="Helvetica Neue"/>
                <a:sym typeface="Helvetica Neue"/>
              </a:endParaRPr>
            </a:p>
          </p:txBody>
        </p:sp>
        <p:sp>
          <p:nvSpPr>
            <p:cNvPr id="2347" name="Google Shape;2347;p128"/>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348" name="Google Shape;2348;p128"/>
          <p:cNvPicPr preferRelativeResize="0"/>
          <p:nvPr/>
        </p:nvPicPr>
        <p:blipFill>
          <a:blip r:embed="rId4">
            <a:alphaModFix/>
          </a:blip>
          <a:stretch>
            <a:fillRect/>
          </a:stretch>
        </p:blipFill>
        <p:spPr>
          <a:xfrm>
            <a:off x="1231025" y="500124"/>
            <a:ext cx="297050" cy="312025"/>
          </a:xfrm>
          <a:prstGeom prst="rect">
            <a:avLst/>
          </a:prstGeom>
          <a:noFill/>
          <a:ln cap="flat" cmpd="sng" w="38100">
            <a:solidFill>
              <a:schemeClr val="lt2"/>
            </a:solidFill>
            <a:prstDash val="solid"/>
            <a:round/>
            <a:headEnd len="sm" w="sm" type="none"/>
            <a:tailEnd len="sm" w="sm" type="none"/>
          </a:ln>
        </p:spPr>
      </p:pic>
      <p:sp>
        <p:nvSpPr>
          <p:cNvPr id="2349" name="Google Shape;2349;p1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grpSp>
        <p:nvGrpSpPr>
          <p:cNvPr id="2350" name="Google Shape;2350;p128"/>
          <p:cNvGrpSpPr/>
          <p:nvPr/>
        </p:nvGrpSpPr>
        <p:grpSpPr>
          <a:xfrm>
            <a:off x="5791625" y="295575"/>
            <a:ext cx="2355800" cy="4261500"/>
            <a:chOff x="3392350" y="451550"/>
            <a:chExt cx="2355800" cy="4261500"/>
          </a:xfrm>
        </p:grpSpPr>
        <p:sp>
          <p:nvSpPr>
            <p:cNvPr id="2351" name="Google Shape;2351;p128"/>
            <p:cNvSpPr/>
            <p:nvPr/>
          </p:nvSpPr>
          <p:spPr>
            <a:xfrm>
              <a:off x="3395850" y="45155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128"/>
            <p:cNvSpPr txBox="1"/>
            <p:nvPr/>
          </p:nvSpPr>
          <p:spPr>
            <a:xfrm>
              <a:off x="3823991" y="602014"/>
              <a:ext cx="1772100" cy="351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900">
                  <a:solidFill>
                    <a:srgbClr val="434343"/>
                  </a:solidFill>
                  <a:latin typeface="Helvetica Neue"/>
                  <a:ea typeface="Helvetica Neue"/>
                  <a:cs typeface="Helvetica Neue"/>
                  <a:sym typeface="Helvetica Neue"/>
                </a:rPr>
                <a:t>Angel</a:t>
              </a:r>
              <a:endParaRPr b="1" sz="900">
                <a:solidFill>
                  <a:srgbClr val="434343"/>
                </a:solidFill>
                <a:latin typeface="Helvetica Neue"/>
                <a:ea typeface="Helvetica Neue"/>
                <a:cs typeface="Helvetica Neue"/>
                <a:sym typeface="Helvetica Neue"/>
              </a:endParaRPr>
            </a:p>
            <a:p>
              <a:pPr indent="0" lvl="0" marL="0" rtl="0" algn="l">
                <a:spcBef>
                  <a:spcPts val="0"/>
                </a:spcBef>
                <a:spcAft>
                  <a:spcPts val="0"/>
                </a:spcAft>
                <a:buNone/>
              </a:pPr>
              <a:r>
                <a:rPr lang="en-GB" sz="800">
                  <a:solidFill>
                    <a:srgbClr val="434343"/>
                  </a:solidFill>
                  <a:latin typeface="Helvetica Neue"/>
                  <a:ea typeface="Helvetica Neue"/>
                  <a:cs typeface="Helvetica Neue"/>
                  <a:sym typeface="Helvetica Neue"/>
                </a:rPr>
                <a:t>3 hrs  </a:t>
              </a:r>
              <a:endParaRPr sz="800">
                <a:solidFill>
                  <a:srgbClr val="434343"/>
                </a:solidFill>
                <a:latin typeface="Helvetica Neue"/>
                <a:ea typeface="Helvetica Neue"/>
                <a:cs typeface="Helvetica Neue"/>
                <a:sym typeface="Helvetica Neue"/>
              </a:endParaRPr>
            </a:p>
          </p:txBody>
        </p:sp>
        <p:sp>
          <p:nvSpPr>
            <p:cNvPr id="2353" name="Google Shape;2353;p128"/>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2354" name="Google Shape;2354;p128"/>
            <p:cNvSpPr txBox="1"/>
            <p:nvPr/>
          </p:nvSpPr>
          <p:spPr>
            <a:xfrm>
              <a:off x="3496650" y="963175"/>
              <a:ext cx="2150700" cy="9243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GB" sz="1100">
                  <a:solidFill>
                    <a:schemeClr val="dk1"/>
                  </a:solidFill>
                </a:rPr>
                <a:t>New research shows that cannabis consumption makes you less at risk of developing leukemia and other types of cancer later in life. </a:t>
              </a:r>
              <a:endParaRPr sz="900">
                <a:solidFill>
                  <a:srgbClr val="4A86E8"/>
                </a:solidFill>
                <a:latin typeface="Helvetica Neue"/>
                <a:ea typeface="Helvetica Neue"/>
                <a:cs typeface="Helvetica Neue"/>
                <a:sym typeface="Helvetica Neue"/>
              </a:endParaRPr>
            </a:p>
          </p:txBody>
        </p:sp>
        <p:sp>
          <p:nvSpPr>
            <p:cNvPr id="2355" name="Google Shape;2355;p128"/>
            <p:cNvSpPr/>
            <p:nvPr/>
          </p:nvSpPr>
          <p:spPr>
            <a:xfrm>
              <a:off x="3805608" y="4057899"/>
              <a:ext cx="153600" cy="153600"/>
            </a:xfrm>
            <a:prstGeom prst="ellipse">
              <a:avLst/>
            </a:prstGeom>
            <a:solidFill>
              <a:srgbClr val="FFD966"/>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128"/>
            <p:cNvSpPr/>
            <p:nvPr/>
          </p:nvSpPr>
          <p:spPr>
            <a:xfrm>
              <a:off x="3675723" y="4057899"/>
              <a:ext cx="153600" cy="153600"/>
            </a:xfrm>
            <a:prstGeom prst="ellipse">
              <a:avLst/>
            </a:prstGeom>
            <a:solidFill>
              <a:srgbClr val="FF4F4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128"/>
            <p:cNvSpPr/>
            <p:nvPr/>
          </p:nvSpPr>
          <p:spPr>
            <a:xfrm>
              <a:off x="3553033" y="4057899"/>
              <a:ext cx="153600" cy="153600"/>
            </a:xfrm>
            <a:prstGeom prst="ellipse">
              <a:avLst/>
            </a:prstGeom>
            <a:solidFill>
              <a:srgbClr val="4A86E8"/>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128"/>
            <p:cNvSpPr txBox="1"/>
            <p:nvPr/>
          </p:nvSpPr>
          <p:spPr>
            <a:xfrm>
              <a:off x="3914275" y="3968500"/>
              <a:ext cx="548700" cy="301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rgbClr val="666666"/>
                  </a:solidFill>
                  <a:latin typeface="Helvetica Neue"/>
                  <a:ea typeface="Helvetica Neue"/>
                  <a:cs typeface="Helvetica Neue"/>
                  <a:sym typeface="Helvetica Neue"/>
                </a:rPr>
                <a:t>5460</a:t>
              </a:r>
              <a:endParaRPr sz="900">
                <a:solidFill>
                  <a:srgbClr val="666666"/>
                </a:solidFill>
                <a:latin typeface="Helvetica Neue"/>
                <a:ea typeface="Helvetica Neue"/>
                <a:cs typeface="Helvetica Neue"/>
                <a:sym typeface="Helvetica Neue"/>
              </a:endParaRPr>
            </a:p>
          </p:txBody>
        </p:sp>
        <p:sp>
          <p:nvSpPr>
            <p:cNvPr id="2359" name="Google Shape;2359;p128"/>
            <p:cNvSpPr txBox="1"/>
            <p:nvPr/>
          </p:nvSpPr>
          <p:spPr>
            <a:xfrm>
              <a:off x="4499576" y="3968500"/>
              <a:ext cx="1152900" cy="301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GB" sz="900">
                  <a:solidFill>
                    <a:srgbClr val="666666"/>
                  </a:solidFill>
                  <a:latin typeface="Helvetica Neue"/>
                  <a:ea typeface="Helvetica Neue"/>
                  <a:cs typeface="Helvetica Neue"/>
                  <a:sym typeface="Helvetica Neue"/>
                </a:rPr>
                <a:t>21 comments</a:t>
              </a:r>
              <a:endParaRPr sz="900">
                <a:solidFill>
                  <a:srgbClr val="666666"/>
                </a:solidFill>
                <a:latin typeface="Helvetica Neue"/>
                <a:ea typeface="Helvetica Neue"/>
                <a:cs typeface="Helvetica Neue"/>
                <a:sym typeface="Helvetica Neue"/>
              </a:endParaRPr>
            </a:p>
          </p:txBody>
        </p:sp>
        <p:cxnSp>
          <p:nvCxnSpPr>
            <p:cNvPr id="2360" name="Google Shape;2360;p128"/>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pic>
          <p:nvPicPr>
            <p:cNvPr id="2361" name="Google Shape;2361;p128"/>
            <p:cNvPicPr preferRelativeResize="0"/>
            <p:nvPr/>
          </p:nvPicPr>
          <p:blipFill>
            <a:blip r:embed="rId3">
              <a:alphaModFix/>
            </a:blip>
            <a:stretch>
              <a:fillRect/>
            </a:stretch>
          </p:blipFill>
          <p:spPr>
            <a:xfrm>
              <a:off x="3783136" y="4427837"/>
              <a:ext cx="153600" cy="153600"/>
            </a:xfrm>
            <a:prstGeom prst="rect">
              <a:avLst/>
            </a:prstGeom>
            <a:noFill/>
            <a:ln cap="flat" cmpd="sng" w="9525">
              <a:solidFill>
                <a:schemeClr val="lt2"/>
              </a:solidFill>
              <a:prstDash val="solid"/>
              <a:round/>
              <a:headEnd len="sm" w="sm" type="none"/>
              <a:tailEnd len="sm" w="sm" type="none"/>
            </a:ln>
          </p:spPr>
        </p:pic>
        <p:sp>
          <p:nvSpPr>
            <p:cNvPr id="2362" name="Google Shape;2362;p128"/>
            <p:cNvSpPr txBox="1"/>
            <p:nvPr/>
          </p:nvSpPr>
          <p:spPr>
            <a:xfrm>
              <a:off x="3914271" y="4355362"/>
              <a:ext cx="585300" cy="301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666666"/>
                  </a:solidFill>
                  <a:latin typeface="Helvetica Neue"/>
                  <a:ea typeface="Helvetica Neue"/>
                  <a:cs typeface="Helvetica Neue"/>
                  <a:sym typeface="Helvetica Neue"/>
                </a:rPr>
                <a:t>Like</a:t>
              </a:r>
              <a:endParaRPr sz="800">
                <a:solidFill>
                  <a:srgbClr val="666666"/>
                </a:solidFill>
                <a:latin typeface="Helvetica Neue"/>
                <a:ea typeface="Helvetica Neue"/>
                <a:cs typeface="Helvetica Neue"/>
                <a:sym typeface="Helvetica Neue"/>
              </a:endParaRPr>
            </a:p>
          </p:txBody>
        </p:sp>
        <p:sp>
          <p:nvSpPr>
            <p:cNvPr id="2363" name="Google Shape;2363;p128"/>
            <p:cNvSpPr txBox="1"/>
            <p:nvPr/>
          </p:nvSpPr>
          <p:spPr>
            <a:xfrm>
              <a:off x="4738479" y="4353875"/>
              <a:ext cx="876900" cy="301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666666"/>
                  </a:solidFill>
                  <a:latin typeface="Helvetica Neue"/>
                  <a:ea typeface="Helvetica Neue"/>
                  <a:cs typeface="Helvetica Neue"/>
                  <a:sym typeface="Helvetica Neue"/>
                </a:rPr>
                <a:t>Comment</a:t>
              </a:r>
              <a:endParaRPr sz="800">
                <a:solidFill>
                  <a:srgbClr val="666666"/>
                </a:solidFill>
                <a:latin typeface="Helvetica Neue"/>
                <a:ea typeface="Helvetica Neue"/>
                <a:cs typeface="Helvetica Neue"/>
                <a:sym typeface="Helvetica Neue"/>
              </a:endParaRPr>
            </a:p>
          </p:txBody>
        </p:sp>
        <p:sp>
          <p:nvSpPr>
            <p:cNvPr id="2364" name="Google Shape;2364;p128"/>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365" name="Google Shape;2365;p128"/>
          <p:cNvPicPr preferRelativeResize="0"/>
          <p:nvPr/>
        </p:nvPicPr>
        <p:blipFill>
          <a:blip r:embed="rId4">
            <a:alphaModFix/>
          </a:blip>
          <a:stretch>
            <a:fillRect/>
          </a:stretch>
        </p:blipFill>
        <p:spPr>
          <a:xfrm>
            <a:off x="5955425" y="500124"/>
            <a:ext cx="297050" cy="312025"/>
          </a:xfrm>
          <a:prstGeom prst="rect">
            <a:avLst/>
          </a:prstGeom>
          <a:noFill/>
          <a:ln cap="flat" cmpd="sng" w="38100">
            <a:solidFill>
              <a:schemeClr val="lt2"/>
            </a:solidFill>
            <a:prstDash val="solid"/>
            <a:round/>
            <a:headEnd len="sm" w="sm" type="none"/>
            <a:tailEnd len="sm" w="sm" type="none"/>
          </a:ln>
        </p:spPr>
      </p:pic>
      <p:sp>
        <p:nvSpPr>
          <p:cNvPr id="2366" name="Google Shape;2366;p128"/>
          <p:cNvSpPr txBox="1"/>
          <p:nvPr/>
        </p:nvSpPr>
        <p:spPr>
          <a:xfrm>
            <a:off x="1219575" y="869375"/>
            <a:ext cx="17724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700">
                <a:latin typeface="Poppins"/>
                <a:ea typeface="Poppins"/>
                <a:cs typeface="Poppins"/>
                <a:sym typeface="Poppins"/>
              </a:rPr>
              <a:t>Woman’s tumor SHRANK after consuming CBD oil daily</a:t>
            </a:r>
            <a:endParaRPr b="1" sz="700">
              <a:latin typeface="Poppins"/>
              <a:ea typeface="Poppins"/>
              <a:cs typeface="Poppins"/>
              <a:sym typeface="Poppins"/>
            </a:endParaRPr>
          </a:p>
        </p:txBody>
      </p:sp>
      <p:pic>
        <p:nvPicPr>
          <p:cNvPr id="2367" name="Google Shape;2367;p128"/>
          <p:cNvPicPr preferRelativeResize="0"/>
          <p:nvPr/>
        </p:nvPicPr>
        <p:blipFill>
          <a:blip r:embed="rId5">
            <a:alphaModFix/>
          </a:blip>
          <a:stretch>
            <a:fillRect/>
          </a:stretch>
        </p:blipFill>
        <p:spPr>
          <a:xfrm>
            <a:off x="5791626" y="2019435"/>
            <a:ext cx="2355800" cy="1571315"/>
          </a:xfrm>
          <a:prstGeom prst="rect">
            <a:avLst/>
          </a:prstGeom>
          <a:noFill/>
          <a:ln cap="flat" cmpd="sng" w="9525">
            <a:solidFill>
              <a:schemeClr val="lt2"/>
            </a:solidFill>
            <a:prstDash val="solid"/>
            <a:round/>
            <a:headEnd len="sm" w="sm" type="none"/>
            <a:tailEnd len="sm" w="sm" type="none"/>
          </a:ln>
        </p:spPr>
      </p:pic>
      <p:sp>
        <p:nvSpPr>
          <p:cNvPr id="2368" name="Google Shape;2368;p128"/>
          <p:cNvSpPr/>
          <p:nvPr/>
        </p:nvSpPr>
        <p:spPr>
          <a:xfrm>
            <a:off x="3193696" y="1988699"/>
            <a:ext cx="153600" cy="153600"/>
          </a:xfrm>
          <a:prstGeom prst="ellipse">
            <a:avLst/>
          </a:prstGeom>
          <a:solidFill>
            <a:srgbClr val="4A86E8"/>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128"/>
          <p:cNvSpPr/>
          <p:nvPr/>
        </p:nvSpPr>
        <p:spPr>
          <a:xfrm>
            <a:off x="3293873" y="1988699"/>
            <a:ext cx="153600" cy="153600"/>
          </a:xfrm>
          <a:prstGeom prst="ellipse">
            <a:avLst/>
          </a:prstGeom>
          <a:solidFill>
            <a:srgbClr val="FF4F4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128"/>
          <p:cNvSpPr txBox="1"/>
          <p:nvPr/>
        </p:nvSpPr>
        <p:spPr>
          <a:xfrm>
            <a:off x="3467675" y="1912500"/>
            <a:ext cx="401700" cy="2013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rgbClr val="666666"/>
                </a:solidFill>
                <a:latin typeface="Helvetica Neue"/>
                <a:ea typeface="Helvetica Neue"/>
                <a:cs typeface="Helvetica Neue"/>
                <a:sym typeface="Helvetica Neue"/>
              </a:rPr>
              <a:t>323</a:t>
            </a:r>
            <a:endParaRPr sz="900">
              <a:solidFill>
                <a:srgbClr val="666666"/>
              </a:solidFill>
              <a:latin typeface="Helvetica Neue"/>
              <a:ea typeface="Helvetica Neue"/>
              <a:cs typeface="Helvetica Neue"/>
              <a:sym typeface="Helvetica Neue"/>
            </a:endParaRPr>
          </a:p>
        </p:txBody>
      </p:sp>
      <p:sp>
        <p:nvSpPr>
          <p:cNvPr id="2371" name="Google Shape;2371;p128"/>
          <p:cNvSpPr/>
          <p:nvPr/>
        </p:nvSpPr>
        <p:spPr>
          <a:xfrm>
            <a:off x="3390283" y="1988699"/>
            <a:ext cx="153600" cy="153600"/>
          </a:xfrm>
          <a:prstGeom prst="ellipse">
            <a:avLst/>
          </a:prstGeom>
          <a:solidFill>
            <a:srgbClr val="FFD966"/>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128"/>
          <p:cNvSpPr txBox="1"/>
          <p:nvPr/>
        </p:nvSpPr>
        <p:spPr>
          <a:xfrm>
            <a:off x="3989750" y="1914750"/>
            <a:ext cx="1026000" cy="301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GB" sz="900">
                <a:solidFill>
                  <a:srgbClr val="666666"/>
                </a:solidFill>
                <a:latin typeface="Helvetica Neue"/>
                <a:ea typeface="Helvetica Neue"/>
                <a:cs typeface="Helvetica Neue"/>
                <a:sym typeface="Helvetica Neue"/>
              </a:rPr>
              <a:t>23 comments</a:t>
            </a:r>
            <a:endParaRPr sz="900">
              <a:solidFill>
                <a:srgbClr val="666666"/>
              </a:solidFill>
              <a:latin typeface="Helvetica Neue"/>
              <a:ea typeface="Helvetica Neue"/>
              <a:cs typeface="Helvetica Neue"/>
              <a:sym typeface="Helvetica Neue"/>
            </a:endParaRPr>
          </a:p>
        </p:txBody>
      </p:sp>
      <p:pic>
        <p:nvPicPr>
          <p:cNvPr id="2373" name="Google Shape;2373;p128"/>
          <p:cNvPicPr preferRelativeResize="0"/>
          <p:nvPr/>
        </p:nvPicPr>
        <p:blipFill rotWithShape="1">
          <a:blip r:embed="rId6">
            <a:alphaModFix/>
          </a:blip>
          <a:srcRect b="0" l="0" r="0" t="22827"/>
          <a:stretch/>
        </p:blipFill>
        <p:spPr>
          <a:xfrm>
            <a:off x="1219625" y="1198125"/>
            <a:ext cx="1772324" cy="11155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7" name="Shape 2377"/>
        <p:cNvGrpSpPr/>
        <p:nvPr/>
      </p:nvGrpSpPr>
      <p:grpSpPr>
        <a:xfrm>
          <a:off x="0" y="0"/>
          <a:ext cx="0" cy="0"/>
          <a:chOff x="0" y="0"/>
          <a:chExt cx="0" cy="0"/>
        </a:xfrm>
      </p:grpSpPr>
      <p:grpSp>
        <p:nvGrpSpPr>
          <p:cNvPr id="2378" name="Google Shape;2378;p129"/>
          <p:cNvGrpSpPr/>
          <p:nvPr/>
        </p:nvGrpSpPr>
        <p:grpSpPr>
          <a:xfrm>
            <a:off x="457618" y="1133772"/>
            <a:ext cx="3624163" cy="1732726"/>
            <a:chOff x="3392350" y="451550"/>
            <a:chExt cx="2355800" cy="4261500"/>
          </a:xfrm>
        </p:grpSpPr>
        <p:sp>
          <p:nvSpPr>
            <p:cNvPr id="2379" name="Google Shape;2379;p129"/>
            <p:cNvSpPr/>
            <p:nvPr/>
          </p:nvSpPr>
          <p:spPr>
            <a:xfrm>
              <a:off x="3395850" y="45155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129"/>
            <p:cNvSpPr txBox="1"/>
            <p:nvPr/>
          </p:nvSpPr>
          <p:spPr>
            <a:xfrm>
              <a:off x="3823988" y="602008"/>
              <a:ext cx="1772100" cy="968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Michael</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sp>
          <p:nvSpPr>
            <p:cNvPr id="2381" name="Google Shape;2381;p129"/>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2382" name="Google Shape;2382;p129"/>
            <p:cNvSpPr txBox="1"/>
            <p:nvPr/>
          </p:nvSpPr>
          <p:spPr>
            <a:xfrm>
              <a:off x="3494500" y="1761295"/>
              <a:ext cx="21507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solidFill>
                    <a:schemeClr val="dk1"/>
                  </a:solidFill>
                </a:rPr>
                <a:t>People who received the chickenpox vaccine are more likely to catch and spread the disease compared to unvaccinated people who were exposed to the disease early in life. </a:t>
              </a:r>
              <a:endParaRPr sz="1200">
                <a:solidFill>
                  <a:srgbClr val="4A86E8"/>
                </a:solidFill>
              </a:endParaRPr>
            </a:p>
          </p:txBody>
        </p:sp>
        <p:cxnSp>
          <p:nvCxnSpPr>
            <p:cNvPr id="2383" name="Google Shape;2383;p129"/>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2384" name="Google Shape;2384;p129"/>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5" name="Google Shape;2385;p1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2386" name="Google Shape;2386;p129"/>
          <p:cNvPicPr preferRelativeResize="0"/>
          <p:nvPr/>
        </p:nvPicPr>
        <p:blipFill>
          <a:blip r:embed="rId3">
            <a:alphaModFix/>
          </a:blip>
          <a:stretch>
            <a:fillRect/>
          </a:stretch>
        </p:blipFill>
        <p:spPr>
          <a:xfrm>
            <a:off x="709600" y="1262300"/>
            <a:ext cx="374700" cy="393600"/>
          </a:xfrm>
          <a:prstGeom prst="ellipse">
            <a:avLst/>
          </a:prstGeom>
          <a:noFill/>
          <a:ln>
            <a:noFill/>
          </a:ln>
        </p:spPr>
      </p:pic>
      <p:grpSp>
        <p:nvGrpSpPr>
          <p:cNvPr id="2387" name="Google Shape;2387;p129"/>
          <p:cNvGrpSpPr/>
          <p:nvPr/>
        </p:nvGrpSpPr>
        <p:grpSpPr>
          <a:xfrm>
            <a:off x="5029668" y="1133780"/>
            <a:ext cx="3622932" cy="2262004"/>
            <a:chOff x="3392350" y="379960"/>
            <a:chExt cx="2355000" cy="4261500"/>
          </a:xfrm>
        </p:grpSpPr>
        <p:sp>
          <p:nvSpPr>
            <p:cNvPr id="2388" name="Google Shape;2388;p129"/>
            <p:cNvSpPr/>
            <p:nvPr/>
          </p:nvSpPr>
          <p:spPr>
            <a:xfrm>
              <a:off x="3394103" y="37996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129"/>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2390" name="Google Shape;2390;p129"/>
            <p:cNvSpPr txBox="1"/>
            <p:nvPr/>
          </p:nvSpPr>
          <p:spPr>
            <a:xfrm>
              <a:off x="4342449" y="1474207"/>
              <a:ext cx="13026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People who received the chickenpox vaccine are more likely to catch and spread the disease compared to unvaccinated people who were exposed to the disease early in life. </a:t>
              </a:r>
              <a:endParaRPr sz="1200">
                <a:solidFill>
                  <a:srgbClr val="4A86E8"/>
                </a:solidFill>
              </a:endParaRPr>
            </a:p>
          </p:txBody>
        </p:sp>
        <p:cxnSp>
          <p:nvCxnSpPr>
            <p:cNvPr id="2391" name="Google Shape;2391;p129"/>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2392" name="Google Shape;2392;p129"/>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393" name="Google Shape;2393;p129"/>
          <p:cNvPicPr preferRelativeResize="0"/>
          <p:nvPr/>
        </p:nvPicPr>
        <p:blipFill>
          <a:blip r:embed="rId3">
            <a:alphaModFix/>
          </a:blip>
          <a:stretch>
            <a:fillRect/>
          </a:stretch>
        </p:blipFill>
        <p:spPr>
          <a:xfrm>
            <a:off x="5224975" y="1262300"/>
            <a:ext cx="374700" cy="393600"/>
          </a:xfrm>
          <a:prstGeom prst="ellipse">
            <a:avLst/>
          </a:prstGeom>
          <a:noFill/>
          <a:ln>
            <a:noFill/>
          </a:ln>
        </p:spPr>
      </p:pic>
      <p:sp>
        <p:nvSpPr>
          <p:cNvPr id="2394" name="Google Shape;2394;p129"/>
          <p:cNvSpPr txBox="1"/>
          <p:nvPr/>
        </p:nvSpPr>
        <p:spPr>
          <a:xfrm>
            <a:off x="5659825" y="1216674"/>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Michael </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pic>
        <p:nvPicPr>
          <p:cNvPr id="2395" name="Google Shape;2395;p129"/>
          <p:cNvPicPr preferRelativeResize="0"/>
          <p:nvPr/>
        </p:nvPicPr>
        <p:blipFill>
          <a:blip r:embed="rId4">
            <a:alphaModFix/>
          </a:blip>
          <a:stretch>
            <a:fillRect/>
          </a:stretch>
        </p:blipFill>
        <p:spPr>
          <a:xfrm>
            <a:off x="5174149" y="1837455"/>
            <a:ext cx="1256300" cy="986600"/>
          </a:xfrm>
          <a:prstGeom prst="rect">
            <a:avLst/>
          </a:prstGeom>
          <a:noFill/>
          <a:ln>
            <a:noFill/>
          </a:ln>
        </p:spPr>
      </p:pic>
      <p:sp>
        <p:nvSpPr>
          <p:cNvPr id="2396" name="Google Shape;2396;p129"/>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New post template</a:t>
            </a:r>
            <a:endParaRPr/>
          </a:p>
        </p:txBody>
      </p:sp>
      <p:pic>
        <p:nvPicPr>
          <p:cNvPr id="2397" name="Google Shape;2397;p129"/>
          <p:cNvPicPr preferRelativeResize="0"/>
          <p:nvPr/>
        </p:nvPicPr>
        <p:blipFill>
          <a:blip r:embed="rId5">
            <a:alphaModFix/>
          </a:blip>
          <a:stretch>
            <a:fillRect/>
          </a:stretch>
        </p:blipFill>
        <p:spPr>
          <a:xfrm>
            <a:off x="5174100" y="1837550"/>
            <a:ext cx="1256400" cy="986400"/>
          </a:xfrm>
          <a:prstGeom prst="rect">
            <a:avLst/>
          </a:prstGeom>
          <a:noFill/>
          <a:ln>
            <a:noFill/>
          </a:ln>
        </p:spPr>
      </p:pic>
      <p:pic>
        <p:nvPicPr>
          <p:cNvPr id="2398" name="Google Shape;2398;p129"/>
          <p:cNvPicPr preferRelativeResize="0"/>
          <p:nvPr/>
        </p:nvPicPr>
        <p:blipFill rotWithShape="1">
          <a:blip r:embed="rId6">
            <a:alphaModFix/>
          </a:blip>
          <a:srcRect b="0" l="0" r="53124" t="0"/>
          <a:stretch/>
        </p:blipFill>
        <p:spPr>
          <a:xfrm>
            <a:off x="5174099" y="1837550"/>
            <a:ext cx="1256400" cy="986400"/>
          </a:xfrm>
          <a:prstGeom prst="rect">
            <a:avLst/>
          </a:prstGeom>
          <a:noFill/>
          <a:ln>
            <a:noFill/>
          </a:ln>
        </p:spPr>
      </p:pic>
      <p:pic>
        <p:nvPicPr>
          <p:cNvPr id="2399" name="Google Shape;2399;p129"/>
          <p:cNvPicPr preferRelativeResize="0"/>
          <p:nvPr/>
        </p:nvPicPr>
        <p:blipFill rotWithShape="1">
          <a:blip r:embed="rId7">
            <a:alphaModFix/>
          </a:blip>
          <a:srcRect b="9109" l="28916" r="11634" t="9117"/>
          <a:stretch/>
        </p:blipFill>
        <p:spPr>
          <a:xfrm>
            <a:off x="709750" y="1262888"/>
            <a:ext cx="374400" cy="392400"/>
          </a:xfrm>
          <a:prstGeom prst="ellipse">
            <a:avLst/>
          </a:prstGeom>
          <a:noFill/>
          <a:ln>
            <a:noFill/>
          </a:ln>
        </p:spPr>
      </p:pic>
      <p:pic>
        <p:nvPicPr>
          <p:cNvPr id="2400" name="Google Shape;2400;p129"/>
          <p:cNvPicPr preferRelativeResize="0"/>
          <p:nvPr/>
        </p:nvPicPr>
        <p:blipFill rotWithShape="1">
          <a:blip r:embed="rId7">
            <a:alphaModFix/>
          </a:blip>
          <a:srcRect b="9109" l="28916" r="11634" t="9117"/>
          <a:stretch/>
        </p:blipFill>
        <p:spPr>
          <a:xfrm>
            <a:off x="5225125" y="1262888"/>
            <a:ext cx="374400" cy="392400"/>
          </a:xfrm>
          <a:prstGeom prst="ellipse">
            <a:avLst/>
          </a:prstGeom>
          <a:noFill/>
          <a:ln>
            <a:noFill/>
          </a:ln>
        </p:spPr>
      </p:pic>
      <p:sp>
        <p:nvSpPr>
          <p:cNvPr id="2401" name="Google Shape;2401;p129"/>
          <p:cNvSpPr txBox="1"/>
          <p:nvPr/>
        </p:nvSpPr>
        <p:spPr>
          <a:xfrm>
            <a:off x="447800" y="3648500"/>
            <a:ext cx="54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Topics: </a:t>
            </a:r>
            <a:r>
              <a:rPr lang="en-GB" u="sng">
                <a:latin typeface="Open Sans"/>
                <a:ea typeface="Open Sans"/>
                <a:cs typeface="Open Sans"/>
                <a:sym typeface="Open Sans"/>
              </a:rPr>
              <a:t>vaccine</a:t>
            </a:r>
            <a:endParaRPr>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3" name="Shape 343"/>
        <p:cNvGrpSpPr/>
        <p:nvPr/>
      </p:nvGrpSpPr>
      <p:grpSpPr>
        <a:xfrm>
          <a:off x="0" y="0"/>
          <a:ext cx="0" cy="0"/>
          <a:chOff x="0" y="0"/>
          <a:chExt cx="0" cy="0"/>
        </a:xfrm>
      </p:grpSpPr>
      <p:sp>
        <p:nvSpPr>
          <p:cNvPr id="344" name="Google Shape;344;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45" name="Google Shape;345;p31"/>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GB">
                <a:solidFill>
                  <a:schemeClr val="dk1"/>
                </a:solidFill>
              </a:rPr>
              <a:t>Truths</a:t>
            </a:r>
            <a:endParaRPr/>
          </a:p>
        </p:txBody>
      </p:sp>
      <p:grpSp>
        <p:nvGrpSpPr>
          <p:cNvPr id="346" name="Google Shape;346;p31"/>
          <p:cNvGrpSpPr/>
          <p:nvPr/>
        </p:nvGrpSpPr>
        <p:grpSpPr>
          <a:xfrm>
            <a:off x="734018" y="1336442"/>
            <a:ext cx="3624163" cy="2145665"/>
            <a:chOff x="3392350" y="451550"/>
            <a:chExt cx="2355800" cy="4261500"/>
          </a:xfrm>
        </p:grpSpPr>
        <p:sp>
          <p:nvSpPr>
            <p:cNvPr id="347" name="Google Shape;347;p31"/>
            <p:cNvSpPr/>
            <p:nvPr/>
          </p:nvSpPr>
          <p:spPr>
            <a:xfrm>
              <a:off x="3395850" y="45155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1"/>
            <p:cNvSpPr txBox="1"/>
            <p:nvPr/>
          </p:nvSpPr>
          <p:spPr>
            <a:xfrm>
              <a:off x="3823988" y="602008"/>
              <a:ext cx="1772100" cy="968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Anna</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sp>
          <p:nvSpPr>
            <p:cNvPr id="349" name="Google Shape;349;p31"/>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350" name="Google Shape;350;p31"/>
            <p:cNvSpPr txBox="1"/>
            <p:nvPr/>
          </p:nvSpPr>
          <p:spPr>
            <a:xfrm>
              <a:off x="3494500" y="1609955"/>
              <a:ext cx="21507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We need better solutions to solving obesity in communities without access to healthy food. It’s been shown that being overweight may shorten your life, in some cases by a decade or more.</a:t>
              </a:r>
              <a:endParaRPr sz="1200">
                <a:solidFill>
                  <a:schemeClr val="dk1"/>
                </a:solidFill>
              </a:endParaRPr>
            </a:p>
          </p:txBody>
        </p:sp>
        <p:cxnSp>
          <p:nvCxnSpPr>
            <p:cNvPr id="351" name="Google Shape;351;p31"/>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352" name="Google Shape;352;p31"/>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53" name="Google Shape;353;p31"/>
          <p:cNvPicPr preferRelativeResize="0"/>
          <p:nvPr/>
        </p:nvPicPr>
        <p:blipFill>
          <a:blip r:embed="rId3">
            <a:alphaModFix/>
          </a:blip>
          <a:stretch>
            <a:fillRect/>
          </a:stretch>
        </p:blipFill>
        <p:spPr>
          <a:xfrm>
            <a:off x="985975" y="1464975"/>
            <a:ext cx="374700" cy="393600"/>
          </a:xfrm>
          <a:prstGeom prst="ellipse">
            <a:avLst/>
          </a:prstGeom>
          <a:noFill/>
          <a:ln>
            <a:noFill/>
          </a:ln>
        </p:spPr>
      </p:pic>
      <p:pic>
        <p:nvPicPr>
          <p:cNvPr id="354" name="Google Shape;354;p31"/>
          <p:cNvPicPr preferRelativeResize="0"/>
          <p:nvPr/>
        </p:nvPicPr>
        <p:blipFill>
          <a:blip r:embed="rId4">
            <a:alphaModFix/>
          </a:blip>
          <a:stretch>
            <a:fillRect/>
          </a:stretch>
        </p:blipFill>
        <p:spPr>
          <a:xfrm>
            <a:off x="986125" y="1465582"/>
            <a:ext cx="374400" cy="392400"/>
          </a:xfrm>
          <a:prstGeom prst="ellipse">
            <a:avLst/>
          </a:prstGeom>
          <a:noFill/>
          <a:ln>
            <a:noFill/>
          </a:ln>
        </p:spPr>
      </p:pic>
      <p:grpSp>
        <p:nvGrpSpPr>
          <p:cNvPr id="355" name="Google Shape;355;p31"/>
          <p:cNvGrpSpPr/>
          <p:nvPr/>
        </p:nvGrpSpPr>
        <p:grpSpPr>
          <a:xfrm>
            <a:off x="4848293" y="1336442"/>
            <a:ext cx="3624163" cy="2145665"/>
            <a:chOff x="3392350" y="451550"/>
            <a:chExt cx="2355800" cy="4261500"/>
          </a:xfrm>
        </p:grpSpPr>
        <p:sp>
          <p:nvSpPr>
            <p:cNvPr id="356" name="Google Shape;356;p31"/>
            <p:cNvSpPr/>
            <p:nvPr/>
          </p:nvSpPr>
          <p:spPr>
            <a:xfrm>
              <a:off x="3395850" y="45155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1"/>
            <p:cNvSpPr txBox="1"/>
            <p:nvPr/>
          </p:nvSpPr>
          <p:spPr>
            <a:xfrm>
              <a:off x="3823988" y="602008"/>
              <a:ext cx="1772100" cy="968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Anna</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sp>
          <p:nvSpPr>
            <p:cNvPr id="358" name="Google Shape;358;p31"/>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359" name="Google Shape;359;p31"/>
            <p:cNvSpPr txBox="1"/>
            <p:nvPr/>
          </p:nvSpPr>
          <p:spPr>
            <a:xfrm>
              <a:off x="4135318" y="1556284"/>
              <a:ext cx="15423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Scientists discovered that it is just as easy to swim in syrup as it is to swim in water. In order to conduct the experiment, they filled a 25 meter swimming pool with a liquid that is twice as thick as water, and it turns out that you can swim in it just fine!</a:t>
              </a:r>
              <a:endParaRPr sz="1200">
                <a:solidFill>
                  <a:schemeClr val="dk1"/>
                </a:solidFill>
              </a:endParaRPr>
            </a:p>
          </p:txBody>
        </p:sp>
        <p:cxnSp>
          <p:nvCxnSpPr>
            <p:cNvPr id="360" name="Google Shape;360;p31"/>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361" name="Google Shape;361;p31"/>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62" name="Google Shape;362;p31"/>
          <p:cNvPicPr preferRelativeResize="0"/>
          <p:nvPr/>
        </p:nvPicPr>
        <p:blipFill>
          <a:blip r:embed="rId3">
            <a:alphaModFix/>
          </a:blip>
          <a:stretch>
            <a:fillRect/>
          </a:stretch>
        </p:blipFill>
        <p:spPr>
          <a:xfrm>
            <a:off x="5100250" y="1464975"/>
            <a:ext cx="374700" cy="393600"/>
          </a:xfrm>
          <a:prstGeom prst="ellipse">
            <a:avLst/>
          </a:prstGeom>
          <a:noFill/>
          <a:ln>
            <a:noFill/>
          </a:ln>
        </p:spPr>
      </p:pic>
      <p:pic>
        <p:nvPicPr>
          <p:cNvPr id="363" name="Google Shape;363;p31"/>
          <p:cNvPicPr preferRelativeResize="0"/>
          <p:nvPr/>
        </p:nvPicPr>
        <p:blipFill>
          <a:blip r:embed="rId4">
            <a:alphaModFix/>
          </a:blip>
          <a:stretch>
            <a:fillRect/>
          </a:stretch>
        </p:blipFill>
        <p:spPr>
          <a:xfrm>
            <a:off x="5100400" y="1465582"/>
            <a:ext cx="374400" cy="392400"/>
          </a:xfrm>
          <a:prstGeom prst="ellipse">
            <a:avLst/>
          </a:prstGeom>
          <a:noFill/>
          <a:ln>
            <a:noFill/>
          </a:ln>
        </p:spPr>
      </p:pic>
      <p:pic>
        <p:nvPicPr>
          <p:cNvPr id="364" name="Google Shape;364;p31"/>
          <p:cNvPicPr preferRelativeResize="0"/>
          <p:nvPr/>
        </p:nvPicPr>
        <p:blipFill>
          <a:blip r:embed="rId5">
            <a:alphaModFix/>
          </a:blip>
          <a:stretch>
            <a:fillRect/>
          </a:stretch>
        </p:blipFill>
        <p:spPr>
          <a:xfrm>
            <a:off x="4971152" y="2230975"/>
            <a:ext cx="1023149" cy="68155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05" name="Shape 2405"/>
        <p:cNvGrpSpPr/>
        <p:nvPr/>
      </p:nvGrpSpPr>
      <p:grpSpPr>
        <a:xfrm>
          <a:off x="0" y="0"/>
          <a:ext cx="0" cy="0"/>
          <a:chOff x="0" y="0"/>
          <a:chExt cx="0" cy="0"/>
        </a:xfrm>
      </p:grpSpPr>
      <p:sp>
        <p:nvSpPr>
          <p:cNvPr id="2406" name="Google Shape;2406;p130"/>
          <p:cNvSpPr/>
          <p:nvPr/>
        </p:nvSpPr>
        <p:spPr>
          <a:xfrm>
            <a:off x="815250" y="451550"/>
            <a:ext cx="2352300" cy="4261500"/>
          </a:xfrm>
          <a:prstGeom prst="roundRect">
            <a:avLst>
              <a:gd fmla="val 10306"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1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408" name="Google Shape;2408;p130"/>
          <p:cNvSpPr/>
          <p:nvPr/>
        </p:nvSpPr>
        <p:spPr>
          <a:xfrm>
            <a:off x="815250" y="451550"/>
            <a:ext cx="2352300" cy="4261500"/>
          </a:xfrm>
          <a:prstGeom prst="roundRect">
            <a:avLst>
              <a:gd fmla="val 10306"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130"/>
          <p:cNvSpPr/>
          <p:nvPr/>
        </p:nvSpPr>
        <p:spPr>
          <a:xfrm>
            <a:off x="815250" y="451550"/>
            <a:ext cx="33516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130"/>
          <p:cNvSpPr/>
          <p:nvPr/>
        </p:nvSpPr>
        <p:spPr>
          <a:xfrm>
            <a:off x="915400" y="876825"/>
            <a:ext cx="3153300" cy="34893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130"/>
          <p:cNvSpPr/>
          <p:nvPr/>
        </p:nvSpPr>
        <p:spPr>
          <a:xfrm>
            <a:off x="1016400" y="1016725"/>
            <a:ext cx="2915100" cy="908100"/>
          </a:xfrm>
          <a:prstGeom prst="roundRect">
            <a:avLst>
              <a:gd fmla="val 5406" name="adj"/>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900">
              <a:solidFill>
                <a:srgbClr val="FF0000"/>
              </a:solidFill>
              <a:latin typeface="Helvetica Neue"/>
              <a:ea typeface="Helvetica Neue"/>
              <a:cs typeface="Helvetica Neue"/>
              <a:sym typeface="Helvetica Neue"/>
            </a:endParaRPr>
          </a:p>
          <a:p>
            <a:pPr indent="0" lvl="0" marL="0" rtl="0" algn="l">
              <a:spcBef>
                <a:spcPts val="0"/>
              </a:spcBef>
              <a:spcAft>
                <a:spcPts val="0"/>
              </a:spcAft>
              <a:buNone/>
            </a:pPr>
            <a:r>
              <a:t/>
            </a:r>
            <a:endParaRPr b="1" sz="900">
              <a:solidFill>
                <a:srgbClr val="FF0000"/>
              </a:solidFill>
              <a:latin typeface="Helvetica Neue"/>
              <a:ea typeface="Helvetica Neue"/>
              <a:cs typeface="Helvetica Neue"/>
              <a:sym typeface="Helvetica Neue"/>
            </a:endParaRPr>
          </a:p>
          <a:p>
            <a:pPr indent="0" lvl="0" marL="0" rtl="0" algn="l">
              <a:spcBef>
                <a:spcPts val="0"/>
              </a:spcBef>
              <a:spcAft>
                <a:spcPts val="0"/>
              </a:spcAft>
              <a:buNone/>
            </a:pPr>
            <a:r>
              <a:rPr b="1" lang="en-GB" sz="900">
                <a:solidFill>
                  <a:srgbClr val="FF0000"/>
                </a:solidFill>
                <a:latin typeface="Helvetica Neue"/>
                <a:ea typeface="Helvetica Neue"/>
                <a:cs typeface="Helvetica Neue"/>
                <a:sym typeface="Helvetica Neue"/>
              </a:rPr>
              <a:t>Indrajeet</a:t>
            </a:r>
            <a:endParaRPr b="1" sz="900">
              <a:solidFill>
                <a:srgbClr val="FF0000"/>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GB" sz="1000">
                <a:solidFill>
                  <a:schemeClr val="dk1"/>
                </a:solidFill>
              </a:rPr>
              <a:t>People who received the chickenpox vaccine are more likely to catch and spread the disease compared to unvaccinated people who were exposed to the disease early in life. </a:t>
            </a:r>
            <a:endParaRPr sz="900">
              <a:latin typeface="Helvetica Neue"/>
              <a:ea typeface="Helvetica Neue"/>
              <a:cs typeface="Helvetica Neue"/>
              <a:sym typeface="Helvetica Neue"/>
            </a:endParaRPr>
          </a:p>
          <a:p>
            <a:pPr indent="0" lvl="0" marL="0" rtl="0" algn="l">
              <a:spcBef>
                <a:spcPts val="0"/>
              </a:spcBef>
              <a:spcAft>
                <a:spcPts val="0"/>
              </a:spcAft>
              <a:buNone/>
            </a:pPr>
            <a:r>
              <a:t/>
            </a:r>
            <a:endParaRPr sz="900">
              <a:latin typeface="Helvetica Neue"/>
              <a:ea typeface="Helvetica Neue"/>
              <a:cs typeface="Helvetica Neue"/>
              <a:sym typeface="Helvetica Neue"/>
            </a:endParaRPr>
          </a:p>
          <a:p>
            <a:pPr indent="0" lvl="0" marL="0" rtl="0" algn="l">
              <a:spcBef>
                <a:spcPts val="0"/>
              </a:spcBef>
              <a:spcAft>
                <a:spcPts val="0"/>
              </a:spcAft>
              <a:buNone/>
            </a:pPr>
            <a:r>
              <a:t/>
            </a:r>
            <a:endParaRPr sz="900">
              <a:solidFill>
                <a:schemeClr val="dk1"/>
              </a:solidFill>
              <a:latin typeface="Helvetica Neue"/>
              <a:ea typeface="Helvetica Neue"/>
              <a:cs typeface="Helvetica Neue"/>
              <a:sym typeface="Helvetica Neue"/>
            </a:endParaRPr>
          </a:p>
        </p:txBody>
      </p:sp>
      <p:sp>
        <p:nvSpPr>
          <p:cNvPr id="2412" name="Google Shape;2412;p130"/>
          <p:cNvSpPr txBox="1"/>
          <p:nvPr/>
        </p:nvSpPr>
        <p:spPr>
          <a:xfrm>
            <a:off x="862223" y="509325"/>
            <a:ext cx="318600" cy="30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GB" sz="900">
                <a:solidFill>
                  <a:srgbClr val="4A86E8"/>
                </a:solidFill>
                <a:latin typeface="Helvetica Neue"/>
                <a:ea typeface="Helvetica Neue"/>
                <a:cs typeface="Helvetica Neue"/>
                <a:sym typeface="Helvetica Neue"/>
              </a:rPr>
              <a:t>&lt;</a:t>
            </a:r>
            <a:r>
              <a:rPr lang="en-GB" sz="900">
                <a:solidFill>
                  <a:srgbClr val="4A86E8"/>
                </a:solidFill>
                <a:latin typeface="Helvetica Neue"/>
                <a:ea typeface="Helvetica Neue"/>
                <a:cs typeface="Helvetica Neue"/>
                <a:sym typeface="Helvetica Neue"/>
              </a:rPr>
              <a:t> </a:t>
            </a:r>
            <a:endParaRPr sz="900">
              <a:solidFill>
                <a:srgbClr val="4A86E8"/>
              </a:solidFill>
              <a:latin typeface="Helvetica Neue"/>
              <a:ea typeface="Helvetica Neue"/>
              <a:cs typeface="Helvetica Neue"/>
              <a:sym typeface="Helvetica Neue"/>
            </a:endParaRPr>
          </a:p>
        </p:txBody>
      </p:sp>
      <p:sp>
        <p:nvSpPr>
          <p:cNvPr id="2413" name="Google Shape;2413;p130"/>
          <p:cNvSpPr txBox="1"/>
          <p:nvPr/>
        </p:nvSpPr>
        <p:spPr>
          <a:xfrm>
            <a:off x="1448180" y="501475"/>
            <a:ext cx="1836600" cy="30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GB" sz="900">
                <a:latin typeface="Helvetica Neue"/>
                <a:ea typeface="Helvetica Neue"/>
                <a:cs typeface="Helvetica Neue"/>
                <a:sym typeface="Helvetica Neue"/>
              </a:rPr>
              <a:t>Vaccine discussion group </a:t>
            </a:r>
            <a:endParaRPr b="1" sz="900">
              <a:latin typeface="Helvetica Neue"/>
              <a:ea typeface="Helvetica Neue"/>
              <a:cs typeface="Helvetica Neue"/>
              <a:sym typeface="Helvetica Neue"/>
            </a:endParaRPr>
          </a:p>
          <a:p>
            <a:pPr indent="0" lvl="0" marL="0" rtl="0" algn="l">
              <a:lnSpc>
                <a:spcPct val="100000"/>
              </a:lnSpc>
              <a:spcBef>
                <a:spcPts val="0"/>
              </a:spcBef>
              <a:spcAft>
                <a:spcPts val="0"/>
              </a:spcAft>
              <a:buNone/>
            </a:pPr>
            <a:r>
              <a:rPr lang="en-GB" sz="700">
                <a:solidFill>
                  <a:srgbClr val="999999"/>
                </a:solidFill>
                <a:latin typeface="Helvetica Neue"/>
                <a:ea typeface="Helvetica Neue"/>
                <a:cs typeface="Helvetica Neue"/>
                <a:sym typeface="Helvetica Neue"/>
              </a:rPr>
              <a:t>Trushar, Indrajeet, Sundar</a:t>
            </a:r>
            <a:endParaRPr sz="700">
              <a:solidFill>
                <a:srgbClr val="999999"/>
              </a:solidFill>
              <a:latin typeface="Helvetica Neue"/>
              <a:ea typeface="Helvetica Neue"/>
              <a:cs typeface="Helvetica Neue"/>
              <a:sym typeface="Helvetica Neue"/>
            </a:endParaRPr>
          </a:p>
        </p:txBody>
      </p:sp>
      <p:sp>
        <p:nvSpPr>
          <p:cNvPr id="2414" name="Google Shape;2414;p130"/>
          <p:cNvSpPr/>
          <p:nvPr/>
        </p:nvSpPr>
        <p:spPr>
          <a:xfrm>
            <a:off x="5006250" y="451550"/>
            <a:ext cx="2352300" cy="4261500"/>
          </a:xfrm>
          <a:prstGeom prst="roundRect">
            <a:avLst>
              <a:gd fmla="val 10306"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130"/>
          <p:cNvSpPr/>
          <p:nvPr/>
        </p:nvSpPr>
        <p:spPr>
          <a:xfrm>
            <a:off x="5006250" y="451550"/>
            <a:ext cx="2352300" cy="4261500"/>
          </a:xfrm>
          <a:prstGeom prst="roundRect">
            <a:avLst>
              <a:gd fmla="val 10306"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130"/>
          <p:cNvSpPr/>
          <p:nvPr/>
        </p:nvSpPr>
        <p:spPr>
          <a:xfrm>
            <a:off x="5006250" y="451550"/>
            <a:ext cx="33516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130"/>
          <p:cNvSpPr/>
          <p:nvPr/>
        </p:nvSpPr>
        <p:spPr>
          <a:xfrm>
            <a:off x="5106400" y="876825"/>
            <a:ext cx="3153300" cy="34893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130"/>
          <p:cNvSpPr/>
          <p:nvPr/>
        </p:nvSpPr>
        <p:spPr>
          <a:xfrm>
            <a:off x="5207400" y="1016725"/>
            <a:ext cx="2959200" cy="969000"/>
          </a:xfrm>
          <a:prstGeom prst="roundRect">
            <a:avLst>
              <a:gd fmla="val 5406" name="adj"/>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900">
              <a:solidFill>
                <a:srgbClr val="FF0000"/>
              </a:solidFill>
              <a:latin typeface="Helvetica Neue"/>
              <a:ea typeface="Helvetica Neue"/>
              <a:cs typeface="Helvetica Neue"/>
              <a:sym typeface="Helvetica Neue"/>
            </a:endParaRPr>
          </a:p>
          <a:p>
            <a:pPr indent="0" lvl="0" marL="0" rtl="0" algn="l">
              <a:spcBef>
                <a:spcPts val="0"/>
              </a:spcBef>
              <a:spcAft>
                <a:spcPts val="0"/>
              </a:spcAft>
              <a:buNone/>
            </a:pPr>
            <a:r>
              <a:t/>
            </a:r>
            <a:endParaRPr b="1" sz="900">
              <a:solidFill>
                <a:srgbClr val="FF0000"/>
              </a:solidFill>
              <a:latin typeface="Helvetica Neue"/>
              <a:ea typeface="Helvetica Neue"/>
              <a:cs typeface="Helvetica Neue"/>
              <a:sym typeface="Helvetica Neue"/>
            </a:endParaRPr>
          </a:p>
          <a:p>
            <a:pPr indent="0" lvl="0" marL="0" rtl="0" algn="l">
              <a:spcBef>
                <a:spcPts val="0"/>
              </a:spcBef>
              <a:spcAft>
                <a:spcPts val="0"/>
              </a:spcAft>
              <a:buNone/>
            </a:pPr>
            <a:r>
              <a:rPr b="1" lang="en-GB" sz="900">
                <a:solidFill>
                  <a:srgbClr val="FF0000"/>
                </a:solidFill>
                <a:latin typeface="Helvetica Neue"/>
                <a:ea typeface="Helvetica Neue"/>
                <a:cs typeface="Helvetica Neue"/>
                <a:sym typeface="Helvetica Neue"/>
              </a:rPr>
              <a:t>Indrajeet</a:t>
            </a:r>
            <a:endParaRPr b="1" sz="900">
              <a:solidFill>
                <a:srgbClr val="FF0000"/>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GB" sz="1000">
                <a:solidFill>
                  <a:schemeClr val="dk1"/>
                </a:solidFill>
              </a:rPr>
              <a:t>People who received the chickenpox vaccine are more likely to catch and spread the disease compared to unvaccinated people who were exposed to the disease early in life. </a:t>
            </a:r>
            <a:endParaRPr sz="900">
              <a:latin typeface="Helvetica Neue"/>
              <a:ea typeface="Helvetica Neue"/>
              <a:cs typeface="Helvetica Neue"/>
              <a:sym typeface="Helvetica Neue"/>
            </a:endParaRPr>
          </a:p>
          <a:p>
            <a:pPr indent="0" lvl="0" marL="0" rtl="0" algn="l">
              <a:spcBef>
                <a:spcPts val="0"/>
              </a:spcBef>
              <a:spcAft>
                <a:spcPts val="0"/>
              </a:spcAft>
              <a:buNone/>
            </a:pPr>
            <a:r>
              <a:t/>
            </a:r>
            <a:endParaRPr sz="900">
              <a:latin typeface="Helvetica Neue"/>
              <a:ea typeface="Helvetica Neue"/>
              <a:cs typeface="Helvetica Neue"/>
              <a:sym typeface="Helvetica Neue"/>
            </a:endParaRPr>
          </a:p>
          <a:p>
            <a:pPr indent="0" lvl="0" marL="0" rtl="0" algn="l">
              <a:spcBef>
                <a:spcPts val="0"/>
              </a:spcBef>
              <a:spcAft>
                <a:spcPts val="0"/>
              </a:spcAft>
              <a:buNone/>
            </a:pPr>
            <a:r>
              <a:t/>
            </a:r>
            <a:endParaRPr sz="900">
              <a:solidFill>
                <a:schemeClr val="dk1"/>
              </a:solidFill>
              <a:latin typeface="Helvetica Neue"/>
              <a:ea typeface="Helvetica Neue"/>
              <a:cs typeface="Helvetica Neue"/>
              <a:sym typeface="Helvetica Neue"/>
            </a:endParaRPr>
          </a:p>
        </p:txBody>
      </p:sp>
      <p:sp>
        <p:nvSpPr>
          <p:cNvPr id="2419" name="Google Shape;2419;p130"/>
          <p:cNvSpPr txBox="1"/>
          <p:nvPr/>
        </p:nvSpPr>
        <p:spPr>
          <a:xfrm>
            <a:off x="5053223" y="509325"/>
            <a:ext cx="318600" cy="30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GB" sz="900">
                <a:solidFill>
                  <a:srgbClr val="4A86E8"/>
                </a:solidFill>
                <a:latin typeface="Helvetica Neue"/>
                <a:ea typeface="Helvetica Neue"/>
                <a:cs typeface="Helvetica Neue"/>
                <a:sym typeface="Helvetica Neue"/>
              </a:rPr>
              <a:t>&lt;</a:t>
            </a:r>
            <a:r>
              <a:rPr lang="en-GB" sz="900">
                <a:solidFill>
                  <a:srgbClr val="4A86E8"/>
                </a:solidFill>
                <a:latin typeface="Helvetica Neue"/>
                <a:ea typeface="Helvetica Neue"/>
                <a:cs typeface="Helvetica Neue"/>
                <a:sym typeface="Helvetica Neue"/>
              </a:rPr>
              <a:t> </a:t>
            </a:r>
            <a:endParaRPr sz="900">
              <a:solidFill>
                <a:srgbClr val="4A86E8"/>
              </a:solidFill>
              <a:latin typeface="Helvetica Neue"/>
              <a:ea typeface="Helvetica Neue"/>
              <a:cs typeface="Helvetica Neue"/>
              <a:sym typeface="Helvetica Neue"/>
            </a:endParaRPr>
          </a:p>
        </p:txBody>
      </p:sp>
      <p:sp>
        <p:nvSpPr>
          <p:cNvPr id="2420" name="Google Shape;2420;p130"/>
          <p:cNvSpPr txBox="1"/>
          <p:nvPr/>
        </p:nvSpPr>
        <p:spPr>
          <a:xfrm>
            <a:off x="5639164" y="501485"/>
            <a:ext cx="1282500" cy="30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GB" sz="900">
                <a:latin typeface="Helvetica Neue"/>
                <a:ea typeface="Helvetica Neue"/>
                <a:cs typeface="Helvetica Neue"/>
                <a:sym typeface="Helvetica Neue"/>
              </a:rPr>
              <a:t>VACCINE TRUTH</a:t>
            </a:r>
            <a:endParaRPr b="1" sz="900">
              <a:latin typeface="Helvetica Neue"/>
              <a:ea typeface="Helvetica Neue"/>
              <a:cs typeface="Helvetica Neue"/>
              <a:sym typeface="Helvetica Neue"/>
            </a:endParaRPr>
          </a:p>
          <a:p>
            <a:pPr indent="0" lvl="0" marL="0" rtl="0" algn="l">
              <a:lnSpc>
                <a:spcPct val="100000"/>
              </a:lnSpc>
              <a:spcBef>
                <a:spcPts val="0"/>
              </a:spcBef>
              <a:spcAft>
                <a:spcPts val="0"/>
              </a:spcAft>
              <a:buNone/>
            </a:pPr>
            <a:r>
              <a:rPr lang="en-GB" sz="700">
                <a:solidFill>
                  <a:srgbClr val="999999"/>
                </a:solidFill>
                <a:latin typeface="Helvetica Neue"/>
                <a:ea typeface="Helvetica Neue"/>
                <a:cs typeface="Helvetica Neue"/>
                <a:sym typeface="Helvetica Neue"/>
              </a:rPr>
              <a:t>Trushar, Indrajeet, Sundar</a:t>
            </a:r>
            <a:endParaRPr sz="700">
              <a:solidFill>
                <a:srgbClr val="999999"/>
              </a:solidFill>
              <a:latin typeface="Helvetica Neue"/>
              <a:ea typeface="Helvetica Neue"/>
              <a:cs typeface="Helvetica Neue"/>
              <a:sym typeface="Helvetica Neue"/>
            </a:endParaRPr>
          </a:p>
        </p:txBody>
      </p:sp>
      <p:sp>
        <p:nvSpPr>
          <p:cNvPr id="2421" name="Google Shape;2421;p130"/>
          <p:cNvSpPr/>
          <p:nvPr/>
        </p:nvSpPr>
        <p:spPr>
          <a:xfrm>
            <a:off x="1018575" y="1985650"/>
            <a:ext cx="1478100" cy="860700"/>
          </a:xfrm>
          <a:prstGeom prst="roundRect">
            <a:avLst>
              <a:gd fmla="val 5406" name="adj"/>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solidFill>
                <a:schemeClr val="dk1"/>
              </a:solidFill>
              <a:latin typeface="Helvetica Neue"/>
              <a:ea typeface="Helvetica Neue"/>
              <a:cs typeface="Helvetica Neue"/>
              <a:sym typeface="Helvetica Neue"/>
            </a:endParaRPr>
          </a:p>
        </p:txBody>
      </p:sp>
      <p:pic>
        <p:nvPicPr>
          <p:cNvPr id="2422" name="Google Shape;2422;p130"/>
          <p:cNvPicPr preferRelativeResize="0"/>
          <p:nvPr/>
        </p:nvPicPr>
        <p:blipFill>
          <a:blip r:embed="rId3">
            <a:alphaModFix/>
          </a:blip>
          <a:stretch>
            <a:fillRect/>
          </a:stretch>
        </p:blipFill>
        <p:spPr>
          <a:xfrm>
            <a:off x="1045973" y="2039225"/>
            <a:ext cx="1366750" cy="748800"/>
          </a:xfrm>
          <a:prstGeom prst="rect">
            <a:avLst/>
          </a:prstGeom>
          <a:noFill/>
          <a:ln>
            <a:noFill/>
          </a:ln>
        </p:spPr>
      </p:pic>
      <p:pic>
        <p:nvPicPr>
          <p:cNvPr id="2423" name="Google Shape;2423;p130"/>
          <p:cNvPicPr preferRelativeResize="0"/>
          <p:nvPr/>
        </p:nvPicPr>
        <p:blipFill rotWithShape="1">
          <a:blip r:embed="rId4">
            <a:alphaModFix/>
          </a:blip>
          <a:srcRect b="26563" l="24663" r="24663" t="26563"/>
          <a:stretch/>
        </p:blipFill>
        <p:spPr>
          <a:xfrm>
            <a:off x="1113450" y="538424"/>
            <a:ext cx="297600" cy="275400"/>
          </a:xfrm>
          <a:prstGeom prst="ellipse">
            <a:avLst/>
          </a:prstGeom>
          <a:noFill/>
          <a:ln>
            <a:noFill/>
          </a:ln>
        </p:spPr>
      </p:pic>
      <p:pic>
        <p:nvPicPr>
          <p:cNvPr id="2424" name="Google Shape;2424;p130"/>
          <p:cNvPicPr preferRelativeResize="0"/>
          <p:nvPr/>
        </p:nvPicPr>
        <p:blipFill rotWithShape="1">
          <a:blip r:embed="rId4">
            <a:alphaModFix/>
          </a:blip>
          <a:srcRect b="26563" l="24663" r="24663" t="26563"/>
          <a:stretch/>
        </p:blipFill>
        <p:spPr>
          <a:xfrm>
            <a:off x="5304450" y="538424"/>
            <a:ext cx="297600" cy="275400"/>
          </a:xfrm>
          <a:prstGeom prst="ellipse">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8" name="Shape 2428"/>
        <p:cNvGrpSpPr/>
        <p:nvPr/>
      </p:nvGrpSpPr>
      <p:grpSpPr>
        <a:xfrm>
          <a:off x="0" y="0"/>
          <a:ext cx="0" cy="0"/>
          <a:chOff x="0" y="0"/>
          <a:chExt cx="0" cy="0"/>
        </a:xfrm>
      </p:grpSpPr>
      <p:grpSp>
        <p:nvGrpSpPr>
          <p:cNvPr id="2429" name="Google Shape;2429;p131"/>
          <p:cNvGrpSpPr/>
          <p:nvPr/>
        </p:nvGrpSpPr>
        <p:grpSpPr>
          <a:xfrm>
            <a:off x="457618" y="1133772"/>
            <a:ext cx="3624163" cy="1732726"/>
            <a:chOff x="3392350" y="451550"/>
            <a:chExt cx="2355800" cy="4261500"/>
          </a:xfrm>
        </p:grpSpPr>
        <p:sp>
          <p:nvSpPr>
            <p:cNvPr id="2430" name="Google Shape;2430;p131"/>
            <p:cNvSpPr/>
            <p:nvPr/>
          </p:nvSpPr>
          <p:spPr>
            <a:xfrm>
              <a:off x="3395850" y="45155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131"/>
            <p:cNvSpPr txBox="1"/>
            <p:nvPr/>
          </p:nvSpPr>
          <p:spPr>
            <a:xfrm>
              <a:off x="3823988" y="602008"/>
              <a:ext cx="1772100" cy="968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John</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sp>
          <p:nvSpPr>
            <p:cNvPr id="2432" name="Google Shape;2432;p131"/>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2433" name="Google Shape;2433;p131"/>
            <p:cNvSpPr txBox="1"/>
            <p:nvPr/>
          </p:nvSpPr>
          <p:spPr>
            <a:xfrm>
              <a:off x="3494500" y="1761295"/>
              <a:ext cx="21507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solidFill>
                    <a:schemeClr val="dk1"/>
                  </a:solidFill>
                </a:rPr>
                <a:t>The Gonzalez Protocol, combining nutritional enzyme treatment and detoxification routines, has been proven to effectively cure pancreatic cancer!</a:t>
              </a:r>
              <a:endParaRPr sz="1200">
                <a:solidFill>
                  <a:srgbClr val="4A86E8"/>
                </a:solidFill>
              </a:endParaRPr>
            </a:p>
          </p:txBody>
        </p:sp>
        <p:cxnSp>
          <p:nvCxnSpPr>
            <p:cNvPr id="2434" name="Google Shape;2434;p131"/>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2435" name="Google Shape;2435;p131"/>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6" name="Google Shape;2436;p1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2437" name="Google Shape;2437;p131"/>
          <p:cNvPicPr preferRelativeResize="0"/>
          <p:nvPr/>
        </p:nvPicPr>
        <p:blipFill>
          <a:blip r:embed="rId3">
            <a:alphaModFix/>
          </a:blip>
          <a:stretch>
            <a:fillRect/>
          </a:stretch>
        </p:blipFill>
        <p:spPr>
          <a:xfrm>
            <a:off x="709600" y="1262300"/>
            <a:ext cx="374700" cy="393600"/>
          </a:xfrm>
          <a:prstGeom prst="ellipse">
            <a:avLst/>
          </a:prstGeom>
          <a:noFill/>
          <a:ln>
            <a:noFill/>
          </a:ln>
        </p:spPr>
      </p:pic>
      <p:grpSp>
        <p:nvGrpSpPr>
          <p:cNvPr id="2438" name="Google Shape;2438;p131"/>
          <p:cNvGrpSpPr/>
          <p:nvPr/>
        </p:nvGrpSpPr>
        <p:grpSpPr>
          <a:xfrm>
            <a:off x="5029668" y="1133780"/>
            <a:ext cx="3622932" cy="2262004"/>
            <a:chOff x="3392350" y="379960"/>
            <a:chExt cx="2355000" cy="4261500"/>
          </a:xfrm>
        </p:grpSpPr>
        <p:sp>
          <p:nvSpPr>
            <p:cNvPr id="2439" name="Google Shape;2439;p131"/>
            <p:cNvSpPr/>
            <p:nvPr/>
          </p:nvSpPr>
          <p:spPr>
            <a:xfrm>
              <a:off x="3394103" y="37996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131"/>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2441" name="Google Shape;2441;p131"/>
            <p:cNvSpPr txBox="1"/>
            <p:nvPr/>
          </p:nvSpPr>
          <p:spPr>
            <a:xfrm>
              <a:off x="4342449" y="1474207"/>
              <a:ext cx="13026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The Gonzalez Protocol, combining nutritional enzyme treatment and detoxification routines, has been proven to effectively cure pancreatic cancer!</a:t>
              </a:r>
              <a:endParaRPr sz="1200">
                <a:solidFill>
                  <a:srgbClr val="4A86E8"/>
                </a:solidFill>
              </a:endParaRPr>
            </a:p>
          </p:txBody>
        </p:sp>
        <p:cxnSp>
          <p:nvCxnSpPr>
            <p:cNvPr id="2442" name="Google Shape;2442;p131"/>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2443" name="Google Shape;2443;p131"/>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444" name="Google Shape;2444;p131"/>
          <p:cNvPicPr preferRelativeResize="0"/>
          <p:nvPr/>
        </p:nvPicPr>
        <p:blipFill>
          <a:blip r:embed="rId3">
            <a:alphaModFix/>
          </a:blip>
          <a:stretch>
            <a:fillRect/>
          </a:stretch>
        </p:blipFill>
        <p:spPr>
          <a:xfrm>
            <a:off x="5224975" y="1262300"/>
            <a:ext cx="374700" cy="393600"/>
          </a:xfrm>
          <a:prstGeom prst="ellipse">
            <a:avLst/>
          </a:prstGeom>
          <a:noFill/>
          <a:ln>
            <a:noFill/>
          </a:ln>
        </p:spPr>
      </p:pic>
      <p:sp>
        <p:nvSpPr>
          <p:cNvPr id="2445" name="Google Shape;2445;p131"/>
          <p:cNvSpPr txBox="1"/>
          <p:nvPr/>
        </p:nvSpPr>
        <p:spPr>
          <a:xfrm>
            <a:off x="5659825" y="1216674"/>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John</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pic>
        <p:nvPicPr>
          <p:cNvPr id="2446" name="Google Shape;2446;p131"/>
          <p:cNvPicPr preferRelativeResize="0"/>
          <p:nvPr/>
        </p:nvPicPr>
        <p:blipFill>
          <a:blip r:embed="rId4">
            <a:alphaModFix/>
          </a:blip>
          <a:stretch>
            <a:fillRect/>
          </a:stretch>
        </p:blipFill>
        <p:spPr>
          <a:xfrm>
            <a:off x="5174149" y="1837455"/>
            <a:ext cx="1256300" cy="986600"/>
          </a:xfrm>
          <a:prstGeom prst="rect">
            <a:avLst/>
          </a:prstGeom>
          <a:noFill/>
          <a:ln>
            <a:noFill/>
          </a:ln>
        </p:spPr>
      </p:pic>
      <p:sp>
        <p:nvSpPr>
          <p:cNvPr id="2447" name="Google Shape;2447;p131"/>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New post template</a:t>
            </a:r>
            <a:endParaRPr/>
          </a:p>
        </p:txBody>
      </p:sp>
      <p:pic>
        <p:nvPicPr>
          <p:cNvPr id="2448" name="Google Shape;2448;p131"/>
          <p:cNvPicPr preferRelativeResize="0"/>
          <p:nvPr/>
        </p:nvPicPr>
        <p:blipFill>
          <a:blip r:embed="rId5">
            <a:alphaModFix/>
          </a:blip>
          <a:stretch>
            <a:fillRect/>
          </a:stretch>
        </p:blipFill>
        <p:spPr>
          <a:xfrm>
            <a:off x="5174100" y="1837550"/>
            <a:ext cx="1256400" cy="986400"/>
          </a:xfrm>
          <a:prstGeom prst="rect">
            <a:avLst/>
          </a:prstGeom>
          <a:noFill/>
          <a:ln>
            <a:noFill/>
          </a:ln>
        </p:spPr>
      </p:pic>
      <p:pic>
        <p:nvPicPr>
          <p:cNvPr id="2449" name="Google Shape;2449;p131"/>
          <p:cNvPicPr preferRelativeResize="0"/>
          <p:nvPr/>
        </p:nvPicPr>
        <p:blipFill>
          <a:blip r:embed="rId6">
            <a:alphaModFix/>
          </a:blip>
          <a:stretch>
            <a:fillRect/>
          </a:stretch>
        </p:blipFill>
        <p:spPr>
          <a:xfrm>
            <a:off x="5174100" y="1837550"/>
            <a:ext cx="1256399" cy="986399"/>
          </a:xfrm>
          <a:prstGeom prst="rect">
            <a:avLst/>
          </a:prstGeom>
          <a:noFill/>
          <a:ln>
            <a:noFill/>
          </a:ln>
        </p:spPr>
      </p:pic>
      <p:pic>
        <p:nvPicPr>
          <p:cNvPr id="2450" name="Google Shape;2450;p131"/>
          <p:cNvPicPr preferRelativeResize="0"/>
          <p:nvPr/>
        </p:nvPicPr>
        <p:blipFill rotWithShape="1">
          <a:blip r:embed="rId7">
            <a:alphaModFix/>
          </a:blip>
          <a:srcRect b="2330" l="20688" r="20688" t="-2330"/>
          <a:stretch/>
        </p:blipFill>
        <p:spPr>
          <a:xfrm>
            <a:off x="709750" y="1262912"/>
            <a:ext cx="374400" cy="392400"/>
          </a:xfrm>
          <a:prstGeom prst="ellipse">
            <a:avLst/>
          </a:prstGeom>
          <a:noFill/>
          <a:ln>
            <a:noFill/>
          </a:ln>
        </p:spPr>
      </p:pic>
      <p:pic>
        <p:nvPicPr>
          <p:cNvPr id="2451" name="Google Shape;2451;p131"/>
          <p:cNvPicPr preferRelativeResize="0"/>
          <p:nvPr/>
        </p:nvPicPr>
        <p:blipFill rotWithShape="1">
          <a:blip r:embed="rId7">
            <a:alphaModFix/>
          </a:blip>
          <a:srcRect b="2330" l="20688" r="20688" t="-2330"/>
          <a:stretch/>
        </p:blipFill>
        <p:spPr>
          <a:xfrm>
            <a:off x="5225125" y="1262912"/>
            <a:ext cx="374400" cy="392400"/>
          </a:xfrm>
          <a:prstGeom prst="ellipse">
            <a:avLst/>
          </a:prstGeom>
          <a:noFill/>
          <a:ln>
            <a:noFill/>
          </a:ln>
        </p:spPr>
      </p:pic>
      <p:sp>
        <p:nvSpPr>
          <p:cNvPr id="2452" name="Google Shape;2452;p131"/>
          <p:cNvSpPr txBox="1"/>
          <p:nvPr/>
        </p:nvSpPr>
        <p:spPr>
          <a:xfrm>
            <a:off x="447800" y="3648500"/>
            <a:ext cx="548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Topics: cancer</a:t>
            </a:r>
            <a:endParaRPr>
              <a:latin typeface="Open Sans"/>
              <a:ea typeface="Open Sans"/>
              <a:cs typeface="Open Sans"/>
              <a:sym typeface="Open Sans"/>
            </a:endParaRPr>
          </a:p>
          <a:p>
            <a:pPr indent="0" lvl="0" marL="0" rtl="0" algn="l">
              <a:spcBef>
                <a:spcPts val="0"/>
              </a:spcBef>
              <a:spcAft>
                <a:spcPts val="0"/>
              </a:spcAft>
              <a:buNone/>
            </a:pPr>
            <a:r>
              <a:rPr lang="en-GB">
                <a:latin typeface="Open Sans"/>
                <a:ea typeface="Open Sans"/>
                <a:cs typeface="Open Sans"/>
                <a:sym typeface="Open Sans"/>
              </a:rPr>
              <a:t>natural remedies</a:t>
            </a:r>
            <a:endParaRPr>
              <a:latin typeface="Open Sans"/>
              <a:ea typeface="Open Sans"/>
              <a:cs typeface="Open Sans"/>
              <a:sym typeface="Open Sans"/>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56" name="Shape 2456"/>
        <p:cNvGrpSpPr/>
        <p:nvPr/>
      </p:nvGrpSpPr>
      <p:grpSpPr>
        <a:xfrm>
          <a:off x="0" y="0"/>
          <a:ext cx="0" cy="0"/>
          <a:chOff x="0" y="0"/>
          <a:chExt cx="0" cy="0"/>
        </a:xfrm>
      </p:grpSpPr>
      <p:sp>
        <p:nvSpPr>
          <p:cNvPr id="2457" name="Google Shape;2457;p132"/>
          <p:cNvSpPr/>
          <p:nvPr/>
        </p:nvSpPr>
        <p:spPr>
          <a:xfrm>
            <a:off x="662850" y="451550"/>
            <a:ext cx="2352300" cy="4261500"/>
          </a:xfrm>
          <a:prstGeom prst="roundRect">
            <a:avLst>
              <a:gd fmla="val 10306"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1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459" name="Google Shape;2459;p132"/>
          <p:cNvSpPr/>
          <p:nvPr/>
        </p:nvSpPr>
        <p:spPr>
          <a:xfrm>
            <a:off x="662850" y="451550"/>
            <a:ext cx="2352300" cy="4261500"/>
          </a:xfrm>
          <a:prstGeom prst="roundRect">
            <a:avLst>
              <a:gd fmla="val 10306"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132"/>
          <p:cNvSpPr/>
          <p:nvPr/>
        </p:nvSpPr>
        <p:spPr>
          <a:xfrm>
            <a:off x="662850" y="451550"/>
            <a:ext cx="33516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132"/>
          <p:cNvSpPr/>
          <p:nvPr/>
        </p:nvSpPr>
        <p:spPr>
          <a:xfrm>
            <a:off x="763000" y="876825"/>
            <a:ext cx="3160500" cy="34893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132"/>
          <p:cNvSpPr/>
          <p:nvPr/>
        </p:nvSpPr>
        <p:spPr>
          <a:xfrm>
            <a:off x="864000" y="1016725"/>
            <a:ext cx="3006300" cy="914100"/>
          </a:xfrm>
          <a:prstGeom prst="roundRect">
            <a:avLst>
              <a:gd fmla="val 5406" name="adj"/>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900">
              <a:solidFill>
                <a:srgbClr val="FF0000"/>
              </a:solidFill>
              <a:latin typeface="Helvetica Neue"/>
              <a:ea typeface="Helvetica Neue"/>
              <a:cs typeface="Helvetica Neue"/>
              <a:sym typeface="Helvetica Neue"/>
            </a:endParaRPr>
          </a:p>
          <a:p>
            <a:pPr indent="0" lvl="0" marL="0" rtl="0" algn="l">
              <a:spcBef>
                <a:spcPts val="0"/>
              </a:spcBef>
              <a:spcAft>
                <a:spcPts val="0"/>
              </a:spcAft>
              <a:buNone/>
            </a:pPr>
            <a:r>
              <a:rPr b="1" lang="en-GB" sz="900">
                <a:solidFill>
                  <a:srgbClr val="FF0000"/>
                </a:solidFill>
                <a:latin typeface="Helvetica Neue"/>
                <a:ea typeface="Helvetica Neue"/>
                <a:cs typeface="Helvetica Neue"/>
                <a:sym typeface="Helvetica Neue"/>
              </a:rPr>
              <a:t>Indrajeet</a:t>
            </a:r>
            <a:endParaRPr b="1" sz="900">
              <a:solidFill>
                <a:srgbClr val="FF0000"/>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GB" sz="1000">
                <a:solidFill>
                  <a:schemeClr val="dk1"/>
                </a:solidFill>
              </a:rPr>
              <a:t>The Gonzalez Protocol, combining nutritional enzyme treatment and detoxification routines, has been proven to effectively cure pancreatic cancer!</a:t>
            </a:r>
            <a:endParaRPr sz="900">
              <a:latin typeface="Helvetica Neue"/>
              <a:ea typeface="Helvetica Neue"/>
              <a:cs typeface="Helvetica Neue"/>
              <a:sym typeface="Helvetica Neue"/>
            </a:endParaRPr>
          </a:p>
          <a:p>
            <a:pPr indent="0" lvl="0" marL="0" rtl="0" algn="l">
              <a:spcBef>
                <a:spcPts val="0"/>
              </a:spcBef>
              <a:spcAft>
                <a:spcPts val="0"/>
              </a:spcAft>
              <a:buNone/>
            </a:pPr>
            <a:r>
              <a:t/>
            </a:r>
            <a:endParaRPr sz="900">
              <a:solidFill>
                <a:schemeClr val="dk1"/>
              </a:solidFill>
              <a:latin typeface="Helvetica Neue"/>
              <a:ea typeface="Helvetica Neue"/>
              <a:cs typeface="Helvetica Neue"/>
              <a:sym typeface="Helvetica Neue"/>
            </a:endParaRPr>
          </a:p>
        </p:txBody>
      </p:sp>
      <p:sp>
        <p:nvSpPr>
          <p:cNvPr id="2463" name="Google Shape;2463;p132"/>
          <p:cNvSpPr txBox="1"/>
          <p:nvPr/>
        </p:nvSpPr>
        <p:spPr>
          <a:xfrm>
            <a:off x="709823" y="509325"/>
            <a:ext cx="318600" cy="30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GB" sz="900">
                <a:solidFill>
                  <a:srgbClr val="4A86E8"/>
                </a:solidFill>
                <a:latin typeface="Helvetica Neue"/>
                <a:ea typeface="Helvetica Neue"/>
                <a:cs typeface="Helvetica Neue"/>
                <a:sym typeface="Helvetica Neue"/>
              </a:rPr>
              <a:t>&lt;</a:t>
            </a:r>
            <a:r>
              <a:rPr lang="en-GB" sz="900">
                <a:solidFill>
                  <a:srgbClr val="4A86E8"/>
                </a:solidFill>
                <a:latin typeface="Helvetica Neue"/>
                <a:ea typeface="Helvetica Neue"/>
                <a:cs typeface="Helvetica Neue"/>
                <a:sym typeface="Helvetica Neue"/>
              </a:rPr>
              <a:t> </a:t>
            </a:r>
            <a:endParaRPr sz="900">
              <a:solidFill>
                <a:srgbClr val="4A86E8"/>
              </a:solidFill>
              <a:latin typeface="Helvetica Neue"/>
              <a:ea typeface="Helvetica Neue"/>
              <a:cs typeface="Helvetica Neue"/>
              <a:sym typeface="Helvetica Neue"/>
            </a:endParaRPr>
          </a:p>
        </p:txBody>
      </p:sp>
      <p:sp>
        <p:nvSpPr>
          <p:cNvPr id="2464" name="Google Shape;2464;p132"/>
          <p:cNvSpPr txBox="1"/>
          <p:nvPr/>
        </p:nvSpPr>
        <p:spPr>
          <a:xfrm>
            <a:off x="1295764" y="501485"/>
            <a:ext cx="1282500" cy="30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GB" sz="900">
                <a:latin typeface="Helvetica Neue"/>
                <a:ea typeface="Helvetica Neue"/>
                <a:cs typeface="Helvetica Neue"/>
                <a:sym typeface="Helvetica Neue"/>
              </a:rPr>
              <a:t>Health nuts</a:t>
            </a:r>
            <a:endParaRPr b="1" sz="900">
              <a:latin typeface="Helvetica Neue"/>
              <a:ea typeface="Helvetica Neue"/>
              <a:cs typeface="Helvetica Neue"/>
              <a:sym typeface="Helvetica Neue"/>
            </a:endParaRPr>
          </a:p>
          <a:p>
            <a:pPr indent="0" lvl="0" marL="0" rtl="0" algn="l">
              <a:lnSpc>
                <a:spcPct val="100000"/>
              </a:lnSpc>
              <a:spcBef>
                <a:spcPts val="0"/>
              </a:spcBef>
              <a:spcAft>
                <a:spcPts val="0"/>
              </a:spcAft>
              <a:buNone/>
            </a:pPr>
            <a:r>
              <a:rPr lang="en-GB" sz="700">
                <a:solidFill>
                  <a:srgbClr val="999999"/>
                </a:solidFill>
                <a:latin typeface="Helvetica Neue"/>
                <a:ea typeface="Helvetica Neue"/>
                <a:cs typeface="Helvetica Neue"/>
                <a:sym typeface="Helvetica Neue"/>
              </a:rPr>
              <a:t>Trushar, Indrajeet, Sundar</a:t>
            </a:r>
            <a:endParaRPr sz="700">
              <a:solidFill>
                <a:srgbClr val="999999"/>
              </a:solidFill>
              <a:latin typeface="Helvetica Neue"/>
              <a:ea typeface="Helvetica Neue"/>
              <a:cs typeface="Helvetica Neue"/>
              <a:sym typeface="Helvetica Neue"/>
            </a:endParaRPr>
          </a:p>
        </p:txBody>
      </p:sp>
      <p:sp>
        <p:nvSpPr>
          <p:cNvPr id="2465" name="Google Shape;2465;p132"/>
          <p:cNvSpPr/>
          <p:nvPr/>
        </p:nvSpPr>
        <p:spPr>
          <a:xfrm>
            <a:off x="866175" y="2015225"/>
            <a:ext cx="1332900" cy="1212900"/>
          </a:xfrm>
          <a:prstGeom prst="roundRect">
            <a:avLst>
              <a:gd fmla="val 5406" name="adj"/>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solidFill>
                <a:schemeClr val="dk1"/>
              </a:solidFill>
              <a:latin typeface="Helvetica Neue"/>
              <a:ea typeface="Helvetica Neue"/>
              <a:cs typeface="Helvetica Neue"/>
              <a:sym typeface="Helvetica Neue"/>
            </a:endParaRPr>
          </a:p>
        </p:txBody>
      </p:sp>
      <p:sp>
        <p:nvSpPr>
          <p:cNvPr id="2466" name="Google Shape;2466;p132"/>
          <p:cNvSpPr/>
          <p:nvPr/>
        </p:nvSpPr>
        <p:spPr>
          <a:xfrm>
            <a:off x="4777650" y="451550"/>
            <a:ext cx="2352300" cy="4261500"/>
          </a:xfrm>
          <a:prstGeom prst="roundRect">
            <a:avLst>
              <a:gd fmla="val 10306"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132"/>
          <p:cNvSpPr/>
          <p:nvPr/>
        </p:nvSpPr>
        <p:spPr>
          <a:xfrm>
            <a:off x="4777650" y="451550"/>
            <a:ext cx="2352300" cy="4261500"/>
          </a:xfrm>
          <a:prstGeom prst="roundRect">
            <a:avLst>
              <a:gd fmla="val 10306"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132"/>
          <p:cNvSpPr/>
          <p:nvPr/>
        </p:nvSpPr>
        <p:spPr>
          <a:xfrm>
            <a:off x="4777650" y="451550"/>
            <a:ext cx="33516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132"/>
          <p:cNvSpPr/>
          <p:nvPr/>
        </p:nvSpPr>
        <p:spPr>
          <a:xfrm>
            <a:off x="4877800" y="876825"/>
            <a:ext cx="3113400" cy="34893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132"/>
          <p:cNvSpPr/>
          <p:nvPr/>
        </p:nvSpPr>
        <p:spPr>
          <a:xfrm>
            <a:off x="4978800" y="1016725"/>
            <a:ext cx="2890200" cy="914100"/>
          </a:xfrm>
          <a:prstGeom prst="roundRect">
            <a:avLst>
              <a:gd fmla="val 5406" name="adj"/>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900">
              <a:solidFill>
                <a:srgbClr val="FF0000"/>
              </a:solidFill>
              <a:latin typeface="Helvetica Neue"/>
              <a:ea typeface="Helvetica Neue"/>
              <a:cs typeface="Helvetica Neue"/>
              <a:sym typeface="Helvetica Neue"/>
            </a:endParaRPr>
          </a:p>
          <a:p>
            <a:pPr indent="0" lvl="0" marL="0" rtl="0" algn="l">
              <a:spcBef>
                <a:spcPts val="0"/>
              </a:spcBef>
              <a:spcAft>
                <a:spcPts val="0"/>
              </a:spcAft>
              <a:buNone/>
            </a:pPr>
            <a:r>
              <a:t/>
            </a:r>
            <a:endParaRPr b="1" sz="900">
              <a:solidFill>
                <a:srgbClr val="FF0000"/>
              </a:solidFill>
              <a:latin typeface="Helvetica Neue"/>
              <a:ea typeface="Helvetica Neue"/>
              <a:cs typeface="Helvetica Neue"/>
              <a:sym typeface="Helvetica Neue"/>
            </a:endParaRPr>
          </a:p>
          <a:p>
            <a:pPr indent="0" lvl="0" marL="0" rtl="0" algn="l">
              <a:spcBef>
                <a:spcPts val="0"/>
              </a:spcBef>
              <a:spcAft>
                <a:spcPts val="0"/>
              </a:spcAft>
              <a:buNone/>
            </a:pPr>
            <a:r>
              <a:rPr b="1" lang="en-GB" sz="900">
                <a:solidFill>
                  <a:srgbClr val="FF0000"/>
                </a:solidFill>
                <a:latin typeface="Helvetica Neue"/>
                <a:ea typeface="Helvetica Neue"/>
                <a:cs typeface="Helvetica Neue"/>
                <a:sym typeface="Helvetica Neue"/>
              </a:rPr>
              <a:t>Indrajeet</a:t>
            </a:r>
            <a:endParaRPr b="1" sz="900">
              <a:solidFill>
                <a:srgbClr val="FF0000"/>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GB" sz="1000">
                <a:solidFill>
                  <a:schemeClr val="dk1"/>
                </a:solidFill>
              </a:rPr>
              <a:t>The Gonzalez Protocol, combining nutritional enzyme treatment and detoxification routines, has been proven to effectively cure pancreatic cancer!</a:t>
            </a:r>
            <a:endParaRPr sz="900">
              <a:latin typeface="Helvetica Neue"/>
              <a:ea typeface="Helvetica Neue"/>
              <a:cs typeface="Helvetica Neue"/>
              <a:sym typeface="Helvetica Neue"/>
            </a:endParaRPr>
          </a:p>
          <a:p>
            <a:pPr indent="0" lvl="0" marL="0" rtl="0" algn="l">
              <a:spcBef>
                <a:spcPts val="0"/>
              </a:spcBef>
              <a:spcAft>
                <a:spcPts val="0"/>
              </a:spcAft>
              <a:buNone/>
            </a:pPr>
            <a:r>
              <a:t/>
            </a:r>
            <a:endParaRPr sz="900">
              <a:latin typeface="Helvetica Neue"/>
              <a:ea typeface="Helvetica Neue"/>
              <a:cs typeface="Helvetica Neue"/>
              <a:sym typeface="Helvetica Neue"/>
            </a:endParaRPr>
          </a:p>
          <a:p>
            <a:pPr indent="0" lvl="0" marL="0" rtl="0" algn="l">
              <a:spcBef>
                <a:spcPts val="0"/>
              </a:spcBef>
              <a:spcAft>
                <a:spcPts val="0"/>
              </a:spcAft>
              <a:buNone/>
            </a:pPr>
            <a:r>
              <a:t/>
            </a:r>
            <a:endParaRPr sz="900">
              <a:solidFill>
                <a:schemeClr val="dk1"/>
              </a:solidFill>
              <a:latin typeface="Helvetica Neue"/>
              <a:ea typeface="Helvetica Neue"/>
              <a:cs typeface="Helvetica Neue"/>
              <a:sym typeface="Helvetica Neue"/>
            </a:endParaRPr>
          </a:p>
        </p:txBody>
      </p:sp>
      <p:sp>
        <p:nvSpPr>
          <p:cNvPr id="2471" name="Google Shape;2471;p132"/>
          <p:cNvSpPr txBox="1"/>
          <p:nvPr/>
        </p:nvSpPr>
        <p:spPr>
          <a:xfrm>
            <a:off x="4824623" y="509325"/>
            <a:ext cx="318600" cy="30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GB" sz="900">
                <a:solidFill>
                  <a:srgbClr val="4A86E8"/>
                </a:solidFill>
                <a:latin typeface="Helvetica Neue"/>
                <a:ea typeface="Helvetica Neue"/>
                <a:cs typeface="Helvetica Neue"/>
                <a:sym typeface="Helvetica Neue"/>
              </a:rPr>
              <a:t>&lt;</a:t>
            </a:r>
            <a:r>
              <a:rPr lang="en-GB" sz="900">
                <a:solidFill>
                  <a:srgbClr val="4A86E8"/>
                </a:solidFill>
                <a:latin typeface="Helvetica Neue"/>
                <a:ea typeface="Helvetica Neue"/>
                <a:cs typeface="Helvetica Neue"/>
                <a:sym typeface="Helvetica Neue"/>
              </a:rPr>
              <a:t> </a:t>
            </a:r>
            <a:endParaRPr sz="900">
              <a:solidFill>
                <a:srgbClr val="4A86E8"/>
              </a:solidFill>
              <a:latin typeface="Helvetica Neue"/>
              <a:ea typeface="Helvetica Neue"/>
              <a:cs typeface="Helvetica Neue"/>
              <a:sym typeface="Helvetica Neue"/>
            </a:endParaRPr>
          </a:p>
        </p:txBody>
      </p:sp>
      <p:sp>
        <p:nvSpPr>
          <p:cNvPr id="2472" name="Google Shape;2472;p132"/>
          <p:cNvSpPr txBox="1"/>
          <p:nvPr/>
        </p:nvSpPr>
        <p:spPr>
          <a:xfrm>
            <a:off x="5410564" y="501485"/>
            <a:ext cx="1282500" cy="30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GB" sz="900">
                <a:latin typeface="Helvetica Neue"/>
                <a:ea typeface="Helvetica Neue"/>
                <a:cs typeface="Helvetica Neue"/>
                <a:sym typeface="Helvetica Neue"/>
              </a:rPr>
              <a:t>Health nuts</a:t>
            </a:r>
            <a:endParaRPr b="1" sz="900">
              <a:latin typeface="Helvetica Neue"/>
              <a:ea typeface="Helvetica Neue"/>
              <a:cs typeface="Helvetica Neue"/>
              <a:sym typeface="Helvetica Neue"/>
            </a:endParaRPr>
          </a:p>
          <a:p>
            <a:pPr indent="0" lvl="0" marL="0" rtl="0" algn="l">
              <a:lnSpc>
                <a:spcPct val="100000"/>
              </a:lnSpc>
              <a:spcBef>
                <a:spcPts val="0"/>
              </a:spcBef>
              <a:spcAft>
                <a:spcPts val="0"/>
              </a:spcAft>
              <a:buNone/>
            </a:pPr>
            <a:r>
              <a:rPr lang="en-GB" sz="700">
                <a:solidFill>
                  <a:srgbClr val="999999"/>
                </a:solidFill>
                <a:latin typeface="Helvetica Neue"/>
                <a:ea typeface="Helvetica Neue"/>
                <a:cs typeface="Helvetica Neue"/>
                <a:sym typeface="Helvetica Neue"/>
              </a:rPr>
              <a:t>Trushar, Indrajeet, Sundar</a:t>
            </a:r>
            <a:endParaRPr sz="700">
              <a:solidFill>
                <a:srgbClr val="999999"/>
              </a:solidFill>
              <a:latin typeface="Helvetica Neue"/>
              <a:ea typeface="Helvetica Neue"/>
              <a:cs typeface="Helvetica Neue"/>
              <a:sym typeface="Helvetica Neue"/>
            </a:endParaRPr>
          </a:p>
        </p:txBody>
      </p:sp>
      <p:pic>
        <p:nvPicPr>
          <p:cNvPr id="2473" name="Google Shape;2473;p132"/>
          <p:cNvPicPr preferRelativeResize="0"/>
          <p:nvPr/>
        </p:nvPicPr>
        <p:blipFill>
          <a:blip r:embed="rId3">
            <a:alphaModFix/>
          </a:blip>
          <a:stretch>
            <a:fillRect/>
          </a:stretch>
        </p:blipFill>
        <p:spPr>
          <a:xfrm>
            <a:off x="980325" y="2069300"/>
            <a:ext cx="1073749" cy="1073749"/>
          </a:xfrm>
          <a:prstGeom prst="rect">
            <a:avLst/>
          </a:prstGeom>
          <a:noFill/>
          <a:ln>
            <a:noFill/>
          </a:ln>
        </p:spPr>
      </p:pic>
      <p:pic>
        <p:nvPicPr>
          <p:cNvPr id="2474" name="Google Shape;2474;p132"/>
          <p:cNvPicPr preferRelativeResize="0"/>
          <p:nvPr/>
        </p:nvPicPr>
        <p:blipFill rotWithShape="1">
          <a:blip r:embed="rId4">
            <a:alphaModFix/>
          </a:blip>
          <a:srcRect b="26563" l="24663" r="24663" t="26563"/>
          <a:stretch/>
        </p:blipFill>
        <p:spPr>
          <a:xfrm>
            <a:off x="961050" y="538424"/>
            <a:ext cx="297600" cy="275400"/>
          </a:xfrm>
          <a:prstGeom prst="ellipse">
            <a:avLst/>
          </a:prstGeom>
          <a:noFill/>
          <a:ln>
            <a:noFill/>
          </a:ln>
        </p:spPr>
      </p:pic>
      <p:pic>
        <p:nvPicPr>
          <p:cNvPr id="2475" name="Google Shape;2475;p132"/>
          <p:cNvPicPr preferRelativeResize="0"/>
          <p:nvPr/>
        </p:nvPicPr>
        <p:blipFill rotWithShape="1">
          <a:blip r:embed="rId4">
            <a:alphaModFix/>
          </a:blip>
          <a:srcRect b="26563" l="24663" r="24663" t="26563"/>
          <a:stretch/>
        </p:blipFill>
        <p:spPr>
          <a:xfrm>
            <a:off x="5075850" y="538424"/>
            <a:ext cx="297600" cy="275400"/>
          </a:xfrm>
          <a:prstGeom prst="ellipse">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9" name="Shape 2479"/>
        <p:cNvGrpSpPr/>
        <p:nvPr/>
      </p:nvGrpSpPr>
      <p:grpSpPr>
        <a:xfrm>
          <a:off x="0" y="0"/>
          <a:ext cx="0" cy="0"/>
          <a:chOff x="0" y="0"/>
          <a:chExt cx="0" cy="0"/>
        </a:xfrm>
      </p:grpSpPr>
      <p:sp>
        <p:nvSpPr>
          <p:cNvPr id="2480" name="Google Shape;2480;p1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grpSp>
        <p:nvGrpSpPr>
          <p:cNvPr id="2481" name="Google Shape;2481;p133"/>
          <p:cNvGrpSpPr/>
          <p:nvPr/>
        </p:nvGrpSpPr>
        <p:grpSpPr>
          <a:xfrm>
            <a:off x="5029668" y="1133780"/>
            <a:ext cx="3622932" cy="2262004"/>
            <a:chOff x="3392350" y="379960"/>
            <a:chExt cx="2355000" cy="4261500"/>
          </a:xfrm>
        </p:grpSpPr>
        <p:sp>
          <p:nvSpPr>
            <p:cNvPr id="2482" name="Google Shape;2482;p133"/>
            <p:cNvSpPr/>
            <p:nvPr/>
          </p:nvSpPr>
          <p:spPr>
            <a:xfrm>
              <a:off x="3394103" y="37996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133"/>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2484" name="Google Shape;2484;p133"/>
            <p:cNvSpPr txBox="1"/>
            <p:nvPr/>
          </p:nvSpPr>
          <p:spPr>
            <a:xfrm>
              <a:off x="4342449" y="1474207"/>
              <a:ext cx="13026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Excessive use of the internet (5 or more hours per day) can precipitate the development of brain cancer. </a:t>
              </a:r>
              <a:endParaRPr sz="1200">
                <a:solidFill>
                  <a:srgbClr val="4A86E8"/>
                </a:solidFill>
              </a:endParaRPr>
            </a:p>
          </p:txBody>
        </p:sp>
        <p:cxnSp>
          <p:nvCxnSpPr>
            <p:cNvPr id="2485" name="Google Shape;2485;p133"/>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2486" name="Google Shape;2486;p133"/>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487" name="Google Shape;2487;p133"/>
          <p:cNvPicPr preferRelativeResize="0"/>
          <p:nvPr/>
        </p:nvPicPr>
        <p:blipFill>
          <a:blip r:embed="rId3">
            <a:alphaModFix/>
          </a:blip>
          <a:stretch>
            <a:fillRect/>
          </a:stretch>
        </p:blipFill>
        <p:spPr>
          <a:xfrm>
            <a:off x="5224975" y="1262300"/>
            <a:ext cx="374700" cy="393600"/>
          </a:xfrm>
          <a:prstGeom prst="ellipse">
            <a:avLst/>
          </a:prstGeom>
          <a:noFill/>
          <a:ln>
            <a:noFill/>
          </a:ln>
        </p:spPr>
      </p:pic>
      <p:sp>
        <p:nvSpPr>
          <p:cNvPr id="2488" name="Google Shape;2488;p133"/>
          <p:cNvSpPr txBox="1"/>
          <p:nvPr/>
        </p:nvSpPr>
        <p:spPr>
          <a:xfrm>
            <a:off x="5659825" y="1216674"/>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Laura</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pic>
        <p:nvPicPr>
          <p:cNvPr id="2489" name="Google Shape;2489;p133"/>
          <p:cNvPicPr preferRelativeResize="0"/>
          <p:nvPr/>
        </p:nvPicPr>
        <p:blipFill>
          <a:blip r:embed="rId4">
            <a:alphaModFix/>
          </a:blip>
          <a:stretch>
            <a:fillRect/>
          </a:stretch>
        </p:blipFill>
        <p:spPr>
          <a:xfrm>
            <a:off x="5174149" y="1837455"/>
            <a:ext cx="1256300" cy="986600"/>
          </a:xfrm>
          <a:prstGeom prst="rect">
            <a:avLst/>
          </a:prstGeom>
          <a:noFill/>
          <a:ln>
            <a:noFill/>
          </a:ln>
        </p:spPr>
      </p:pic>
      <p:sp>
        <p:nvSpPr>
          <p:cNvPr id="2490" name="Google Shape;2490;p133"/>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New post template</a:t>
            </a:r>
            <a:endParaRPr/>
          </a:p>
        </p:txBody>
      </p:sp>
      <p:pic>
        <p:nvPicPr>
          <p:cNvPr id="2491" name="Google Shape;2491;p133"/>
          <p:cNvPicPr preferRelativeResize="0"/>
          <p:nvPr/>
        </p:nvPicPr>
        <p:blipFill>
          <a:blip r:embed="rId5">
            <a:alphaModFix/>
          </a:blip>
          <a:stretch>
            <a:fillRect/>
          </a:stretch>
        </p:blipFill>
        <p:spPr>
          <a:xfrm>
            <a:off x="5174100" y="1837550"/>
            <a:ext cx="1256400" cy="986400"/>
          </a:xfrm>
          <a:prstGeom prst="rect">
            <a:avLst/>
          </a:prstGeom>
          <a:noFill/>
          <a:ln>
            <a:noFill/>
          </a:ln>
        </p:spPr>
      </p:pic>
      <p:pic>
        <p:nvPicPr>
          <p:cNvPr id="2492" name="Google Shape;2492;p133"/>
          <p:cNvPicPr preferRelativeResize="0"/>
          <p:nvPr/>
        </p:nvPicPr>
        <p:blipFill>
          <a:blip r:embed="rId6">
            <a:alphaModFix/>
          </a:blip>
          <a:stretch>
            <a:fillRect/>
          </a:stretch>
        </p:blipFill>
        <p:spPr>
          <a:xfrm>
            <a:off x="5174100" y="1837550"/>
            <a:ext cx="1256399" cy="986399"/>
          </a:xfrm>
          <a:prstGeom prst="rect">
            <a:avLst/>
          </a:prstGeom>
          <a:noFill/>
          <a:ln>
            <a:noFill/>
          </a:ln>
        </p:spPr>
      </p:pic>
      <p:pic>
        <p:nvPicPr>
          <p:cNvPr id="2493" name="Google Shape;2493;p133"/>
          <p:cNvPicPr preferRelativeResize="0"/>
          <p:nvPr/>
        </p:nvPicPr>
        <p:blipFill>
          <a:blip r:embed="rId7">
            <a:alphaModFix/>
          </a:blip>
          <a:stretch>
            <a:fillRect/>
          </a:stretch>
        </p:blipFill>
        <p:spPr>
          <a:xfrm>
            <a:off x="5174100" y="1837553"/>
            <a:ext cx="1256399" cy="986400"/>
          </a:xfrm>
          <a:prstGeom prst="rect">
            <a:avLst/>
          </a:prstGeom>
          <a:noFill/>
          <a:ln cap="flat" cmpd="sng" w="9525">
            <a:solidFill>
              <a:schemeClr val="dk2"/>
            </a:solidFill>
            <a:prstDash val="solid"/>
            <a:round/>
            <a:headEnd len="sm" w="sm" type="none"/>
            <a:tailEnd len="sm" w="sm" type="none"/>
          </a:ln>
        </p:spPr>
      </p:pic>
      <p:grpSp>
        <p:nvGrpSpPr>
          <p:cNvPr id="2494" name="Google Shape;2494;p133"/>
          <p:cNvGrpSpPr/>
          <p:nvPr/>
        </p:nvGrpSpPr>
        <p:grpSpPr>
          <a:xfrm>
            <a:off x="991068" y="1133780"/>
            <a:ext cx="3622932" cy="2262004"/>
            <a:chOff x="3392350" y="379960"/>
            <a:chExt cx="2355000" cy="4261500"/>
          </a:xfrm>
        </p:grpSpPr>
        <p:sp>
          <p:nvSpPr>
            <p:cNvPr id="2495" name="Google Shape;2495;p133"/>
            <p:cNvSpPr/>
            <p:nvPr/>
          </p:nvSpPr>
          <p:spPr>
            <a:xfrm>
              <a:off x="3394103" y="37996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133"/>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2497" name="Google Shape;2497;p133"/>
            <p:cNvSpPr txBox="1"/>
            <p:nvPr/>
          </p:nvSpPr>
          <p:spPr>
            <a:xfrm>
              <a:off x="4342449" y="1474207"/>
              <a:ext cx="13026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Excessive use of the internet (5 or more hours per day) can precipitate the development of brain cancer. </a:t>
              </a:r>
              <a:endParaRPr sz="1200">
                <a:solidFill>
                  <a:srgbClr val="4A86E8"/>
                </a:solidFill>
              </a:endParaRPr>
            </a:p>
          </p:txBody>
        </p:sp>
        <p:cxnSp>
          <p:nvCxnSpPr>
            <p:cNvPr id="2498" name="Google Shape;2498;p133"/>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2499" name="Google Shape;2499;p133"/>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00" name="Google Shape;2500;p133"/>
          <p:cNvPicPr preferRelativeResize="0"/>
          <p:nvPr/>
        </p:nvPicPr>
        <p:blipFill>
          <a:blip r:embed="rId3">
            <a:alphaModFix/>
          </a:blip>
          <a:stretch>
            <a:fillRect/>
          </a:stretch>
        </p:blipFill>
        <p:spPr>
          <a:xfrm>
            <a:off x="1186375" y="1262300"/>
            <a:ext cx="374700" cy="393600"/>
          </a:xfrm>
          <a:prstGeom prst="ellipse">
            <a:avLst/>
          </a:prstGeom>
          <a:noFill/>
          <a:ln>
            <a:noFill/>
          </a:ln>
        </p:spPr>
      </p:pic>
      <p:sp>
        <p:nvSpPr>
          <p:cNvPr id="2501" name="Google Shape;2501;p133"/>
          <p:cNvSpPr txBox="1"/>
          <p:nvPr/>
        </p:nvSpPr>
        <p:spPr>
          <a:xfrm>
            <a:off x="1621225" y="1216674"/>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Laura</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pic>
        <p:nvPicPr>
          <p:cNvPr id="2502" name="Google Shape;2502;p133"/>
          <p:cNvPicPr preferRelativeResize="0"/>
          <p:nvPr/>
        </p:nvPicPr>
        <p:blipFill>
          <a:blip r:embed="rId4">
            <a:alphaModFix/>
          </a:blip>
          <a:stretch>
            <a:fillRect/>
          </a:stretch>
        </p:blipFill>
        <p:spPr>
          <a:xfrm>
            <a:off x="1135549" y="1837455"/>
            <a:ext cx="1256300" cy="986600"/>
          </a:xfrm>
          <a:prstGeom prst="rect">
            <a:avLst/>
          </a:prstGeom>
          <a:noFill/>
          <a:ln>
            <a:noFill/>
          </a:ln>
        </p:spPr>
      </p:pic>
      <p:pic>
        <p:nvPicPr>
          <p:cNvPr id="2503" name="Google Shape;2503;p133"/>
          <p:cNvPicPr preferRelativeResize="0"/>
          <p:nvPr/>
        </p:nvPicPr>
        <p:blipFill>
          <a:blip r:embed="rId5">
            <a:alphaModFix/>
          </a:blip>
          <a:stretch>
            <a:fillRect/>
          </a:stretch>
        </p:blipFill>
        <p:spPr>
          <a:xfrm>
            <a:off x="1135500" y="1837550"/>
            <a:ext cx="1256400" cy="986400"/>
          </a:xfrm>
          <a:prstGeom prst="rect">
            <a:avLst/>
          </a:prstGeom>
          <a:noFill/>
          <a:ln>
            <a:noFill/>
          </a:ln>
        </p:spPr>
      </p:pic>
      <p:pic>
        <p:nvPicPr>
          <p:cNvPr id="2504" name="Google Shape;2504;p133"/>
          <p:cNvPicPr preferRelativeResize="0"/>
          <p:nvPr/>
        </p:nvPicPr>
        <p:blipFill>
          <a:blip r:embed="rId6">
            <a:alphaModFix/>
          </a:blip>
          <a:stretch>
            <a:fillRect/>
          </a:stretch>
        </p:blipFill>
        <p:spPr>
          <a:xfrm>
            <a:off x="1135500" y="1837550"/>
            <a:ext cx="1256399" cy="986399"/>
          </a:xfrm>
          <a:prstGeom prst="rect">
            <a:avLst/>
          </a:prstGeom>
          <a:noFill/>
          <a:ln>
            <a:noFill/>
          </a:ln>
        </p:spPr>
      </p:pic>
      <p:pic>
        <p:nvPicPr>
          <p:cNvPr id="2505" name="Google Shape;2505;p133"/>
          <p:cNvPicPr preferRelativeResize="0"/>
          <p:nvPr/>
        </p:nvPicPr>
        <p:blipFill>
          <a:blip r:embed="rId8">
            <a:alphaModFix/>
          </a:blip>
          <a:stretch>
            <a:fillRect/>
          </a:stretch>
        </p:blipFill>
        <p:spPr>
          <a:xfrm>
            <a:off x="1135500" y="1837546"/>
            <a:ext cx="1256400" cy="986400"/>
          </a:xfrm>
          <a:prstGeom prst="rect">
            <a:avLst/>
          </a:prstGeom>
          <a:noFill/>
          <a:ln>
            <a:noFill/>
          </a:ln>
        </p:spPr>
      </p:pic>
      <p:sp>
        <p:nvSpPr>
          <p:cNvPr id="2506" name="Google Shape;2506;p133"/>
          <p:cNvSpPr txBox="1"/>
          <p:nvPr/>
        </p:nvSpPr>
        <p:spPr>
          <a:xfrm>
            <a:off x="2342300" y="3785475"/>
            <a:ext cx="539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highlight>
                  <a:schemeClr val="accent6"/>
                </a:highlight>
                <a:latin typeface="Open Sans"/>
                <a:ea typeface="Open Sans"/>
                <a:cs typeface="Open Sans"/>
                <a:sym typeface="Open Sans"/>
              </a:rPr>
              <a:t>Text here are the same? (Not intentional unless pictures are what meant to be manipulative)</a:t>
            </a:r>
            <a:endParaRPr>
              <a:highlight>
                <a:schemeClr val="accent6"/>
              </a:highlight>
              <a:latin typeface="Open Sans"/>
              <a:ea typeface="Open Sans"/>
              <a:cs typeface="Open Sans"/>
              <a:sym typeface="Open Sans"/>
            </a:endParaRPr>
          </a:p>
        </p:txBody>
      </p:sp>
      <p:pic>
        <p:nvPicPr>
          <p:cNvPr id="2507" name="Google Shape;2507;p133"/>
          <p:cNvPicPr preferRelativeResize="0"/>
          <p:nvPr/>
        </p:nvPicPr>
        <p:blipFill>
          <a:blip r:embed="rId9">
            <a:alphaModFix/>
          </a:blip>
          <a:stretch>
            <a:fillRect/>
          </a:stretch>
        </p:blipFill>
        <p:spPr>
          <a:xfrm>
            <a:off x="5225130" y="1262890"/>
            <a:ext cx="374400" cy="392400"/>
          </a:xfrm>
          <a:prstGeom prst="ellipse">
            <a:avLst/>
          </a:prstGeom>
          <a:noFill/>
          <a:ln>
            <a:noFill/>
          </a:ln>
        </p:spPr>
      </p:pic>
      <p:pic>
        <p:nvPicPr>
          <p:cNvPr id="2508" name="Google Shape;2508;p133"/>
          <p:cNvPicPr preferRelativeResize="0"/>
          <p:nvPr/>
        </p:nvPicPr>
        <p:blipFill>
          <a:blip r:embed="rId9">
            <a:alphaModFix/>
          </a:blip>
          <a:stretch>
            <a:fillRect/>
          </a:stretch>
        </p:blipFill>
        <p:spPr>
          <a:xfrm>
            <a:off x="1186530" y="1262890"/>
            <a:ext cx="374400" cy="392400"/>
          </a:xfrm>
          <a:prstGeom prst="ellipse">
            <a:avLst/>
          </a:prstGeom>
          <a:noFill/>
          <a:ln>
            <a:noFill/>
          </a:ln>
        </p:spPr>
      </p:pic>
      <p:sp>
        <p:nvSpPr>
          <p:cNvPr id="2509" name="Google Shape;2509;p133"/>
          <p:cNvSpPr txBox="1"/>
          <p:nvPr/>
        </p:nvSpPr>
        <p:spPr>
          <a:xfrm>
            <a:off x="2600450" y="286175"/>
            <a:ext cx="54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Topics: cancer</a:t>
            </a:r>
            <a:endParaRPr>
              <a:latin typeface="Open Sans"/>
              <a:ea typeface="Open Sans"/>
              <a:cs typeface="Open Sans"/>
              <a:sym typeface="Open Sans"/>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13" name="Shape 2513"/>
        <p:cNvGrpSpPr/>
        <p:nvPr/>
      </p:nvGrpSpPr>
      <p:grpSpPr>
        <a:xfrm>
          <a:off x="0" y="0"/>
          <a:ext cx="0" cy="0"/>
          <a:chOff x="0" y="0"/>
          <a:chExt cx="0" cy="0"/>
        </a:xfrm>
      </p:grpSpPr>
      <p:sp>
        <p:nvSpPr>
          <p:cNvPr id="2514" name="Google Shape;2514;p134"/>
          <p:cNvSpPr/>
          <p:nvPr/>
        </p:nvSpPr>
        <p:spPr>
          <a:xfrm>
            <a:off x="5608775" y="28860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134"/>
          <p:cNvSpPr/>
          <p:nvPr/>
        </p:nvSpPr>
        <p:spPr>
          <a:xfrm>
            <a:off x="5696200" y="395000"/>
            <a:ext cx="2176800" cy="4061700"/>
          </a:xfrm>
          <a:prstGeom prst="roundRect">
            <a:avLst>
              <a:gd fmla="val 10306"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1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517" name="Google Shape;2517;p134"/>
          <p:cNvSpPr txBox="1"/>
          <p:nvPr/>
        </p:nvSpPr>
        <p:spPr>
          <a:xfrm>
            <a:off x="5696193" y="2915524"/>
            <a:ext cx="2057700" cy="1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999999"/>
                </a:solidFill>
                <a:latin typeface="Helvetica Neue"/>
                <a:ea typeface="Helvetica Neue"/>
                <a:cs typeface="Helvetica Neue"/>
                <a:sym typeface="Helvetica Neue"/>
              </a:rPr>
              <a:t>Liked by cward1e and </a:t>
            </a:r>
            <a:r>
              <a:rPr b="1" lang="en-GB" sz="800">
                <a:solidFill>
                  <a:srgbClr val="999999"/>
                </a:solidFill>
                <a:latin typeface="Helvetica Neue"/>
                <a:ea typeface="Helvetica Neue"/>
                <a:cs typeface="Helvetica Neue"/>
                <a:sym typeface="Helvetica Neue"/>
              </a:rPr>
              <a:t>965 others</a:t>
            </a:r>
            <a:endParaRPr b="1" sz="800">
              <a:solidFill>
                <a:srgbClr val="999999"/>
              </a:solidFill>
              <a:latin typeface="Helvetica Neue"/>
              <a:ea typeface="Helvetica Neue"/>
              <a:cs typeface="Helvetica Neue"/>
              <a:sym typeface="Helvetica Neue"/>
            </a:endParaRPr>
          </a:p>
        </p:txBody>
      </p:sp>
      <p:sp>
        <p:nvSpPr>
          <p:cNvPr id="2518" name="Google Shape;2518;p134"/>
          <p:cNvSpPr txBox="1"/>
          <p:nvPr/>
        </p:nvSpPr>
        <p:spPr>
          <a:xfrm>
            <a:off x="5696203" y="3957281"/>
            <a:ext cx="1790700" cy="23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latin typeface="Helvetica Neue"/>
                <a:ea typeface="Helvetica Neue"/>
                <a:cs typeface="Helvetica Neue"/>
                <a:sym typeface="Helvetica Neue"/>
              </a:rPr>
              <a:t>View all 47 comments</a:t>
            </a:r>
            <a:endParaRPr sz="800">
              <a:solidFill>
                <a:srgbClr val="999999"/>
              </a:solidFill>
              <a:latin typeface="Helvetica Neue"/>
              <a:ea typeface="Helvetica Neue"/>
              <a:cs typeface="Helvetica Neue"/>
              <a:sym typeface="Helvetica Neue"/>
            </a:endParaRPr>
          </a:p>
          <a:p>
            <a:pPr indent="0" lvl="0" marL="0" rtl="0" algn="l">
              <a:spcBef>
                <a:spcPts val="0"/>
              </a:spcBef>
              <a:spcAft>
                <a:spcPts val="0"/>
              </a:spcAft>
              <a:buNone/>
            </a:pPr>
            <a:r>
              <a:rPr lang="en-GB" sz="800">
                <a:solidFill>
                  <a:srgbClr val="999999"/>
                </a:solidFill>
                <a:latin typeface="Helvetica Neue"/>
                <a:ea typeface="Helvetica Neue"/>
                <a:cs typeface="Helvetica Neue"/>
                <a:sym typeface="Helvetica Neue"/>
              </a:rPr>
              <a:t>2 February 2022</a:t>
            </a:r>
            <a:endParaRPr sz="800">
              <a:solidFill>
                <a:srgbClr val="999999"/>
              </a:solidFill>
              <a:latin typeface="Helvetica Neue"/>
              <a:ea typeface="Helvetica Neue"/>
              <a:cs typeface="Helvetica Neue"/>
              <a:sym typeface="Helvetica Neue"/>
            </a:endParaRPr>
          </a:p>
        </p:txBody>
      </p:sp>
      <p:sp>
        <p:nvSpPr>
          <p:cNvPr id="2519" name="Google Shape;2519;p134"/>
          <p:cNvSpPr txBox="1"/>
          <p:nvPr/>
        </p:nvSpPr>
        <p:spPr>
          <a:xfrm>
            <a:off x="6049912" y="435377"/>
            <a:ext cx="1083300" cy="27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latin typeface="Open Sans"/>
                <a:ea typeface="Open Sans"/>
                <a:cs typeface="Open Sans"/>
                <a:sym typeface="Open Sans"/>
              </a:rPr>
              <a:t>Emile Anderson</a:t>
            </a:r>
            <a:endParaRPr sz="1000">
              <a:latin typeface="Open Sans"/>
              <a:ea typeface="Open Sans"/>
              <a:cs typeface="Open Sans"/>
              <a:sym typeface="Open Sans"/>
            </a:endParaRPr>
          </a:p>
        </p:txBody>
      </p:sp>
      <p:sp>
        <p:nvSpPr>
          <p:cNvPr id="2520" name="Google Shape;2520;p134"/>
          <p:cNvSpPr txBox="1"/>
          <p:nvPr/>
        </p:nvSpPr>
        <p:spPr>
          <a:xfrm>
            <a:off x="7453319" y="512021"/>
            <a:ext cx="419700" cy="118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GB">
                <a:solidFill>
                  <a:srgbClr val="CCCCCC"/>
                </a:solidFill>
              </a:rPr>
              <a:t>...</a:t>
            </a:r>
            <a:endParaRPr>
              <a:solidFill>
                <a:srgbClr val="CCCCCC"/>
              </a:solidFill>
            </a:endParaRPr>
          </a:p>
        </p:txBody>
      </p:sp>
      <p:sp>
        <p:nvSpPr>
          <p:cNvPr id="2521" name="Google Shape;2521;p134"/>
          <p:cNvSpPr txBox="1"/>
          <p:nvPr/>
        </p:nvSpPr>
        <p:spPr>
          <a:xfrm>
            <a:off x="5696200" y="3138473"/>
            <a:ext cx="2081700" cy="7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800">
                <a:latin typeface="Helvetica Neue"/>
                <a:ea typeface="Helvetica Neue"/>
                <a:cs typeface="Helvetica Neue"/>
                <a:sym typeface="Helvetica Neue"/>
              </a:rPr>
              <a:t>NilaS_1981</a:t>
            </a:r>
            <a:r>
              <a:rPr b="1" lang="en-GB" sz="800">
                <a:latin typeface="Helvetica Neue"/>
                <a:ea typeface="Helvetica Neue"/>
                <a:cs typeface="Helvetica Neue"/>
                <a:sym typeface="Helvetica Neue"/>
              </a:rPr>
              <a:t> </a:t>
            </a:r>
            <a:r>
              <a:rPr lang="en-GB" sz="900">
                <a:solidFill>
                  <a:schemeClr val="dk1"/>
                </a:solidFill>
              </a:rPr>
              <a:t>Excessive use of the internet (5 or more hours per day) can precipitate the development of brain cancer. </a:t>
            </a:r>
            <a:endParaRPr sz="600">
              <a:latin typeface="Helvetica Neue"/>
              <a:ea typeface="Helvetica Neue"/>
              <a:cs typeface="Helvetica Neue"/>
              <a:sym typeface="Helvetica Neue"/>
            </a:endParaRPr>
          </a:p>
          <a:p>
            <a:pPr indent="0" lvl="0" marL="0" rtl="0" algn="l">
              <a:spcBef>
                <a:spcPts val="0"/>
              </a:spcBef>
              <a:spcAft>
                <a:spcPts val="0"/>
              </a:spcAft>
              <a:buNone/>
            </a:pPr>
            <a:r>
              <a:t/>
            </a:r>
            <a:endParaRPr sz="800">
              <a:latin typeface="Helvetica Neue"/>
              <a:ea typeface="Helvetica Neue"/>
              <a:cs typeface="Helvetica Neue"/>
              <a:sym typeface="Helvetica Neue"/>
            </a:endParaRPr>
          </a:p>
          <a:p>
            <a:pPr indent="0" lvl="0" marL="0" rtl="0" algn="l">
              <a:spcBef>
                <a:spcPts val="0"/>
              </a:spcBef>
              <a:spcAft>
                <a:spcPts val="0"/>
              </a:spcAft>
              <a:buNone/>
            </a:pPr>
            <a:r>
              <a:t/>
            </a:r>
            <a:endParaRPr sz="800">
              <a:latin typeface="Helvetica Neue"/>
              <a:ea typeface="Helvetica Neue"/>
              <a:cs typeface="Helvetica Neue"/>
              <a:sym typeface="Helvetica Neue"/>
            </a:endParaRPr>
          </a:p>
        </p:txBody>
      </p:sp>
      <p:pic>
        <p:nvPicPr>
          <p:cNvPr id="2522" name="Google Shape;2522;p134"/>
          <p:cNvPicPr preferRelativeResize="0"/>
          <p:nvPr/>
        </p:nvPicPr>
        <p:blipFill>
          <a:blip r:embed="rId3">
            <a:alphaModFix/>
          </a:blip>
          <a:stretch>
            <a:fillRect/>
          </a:stretch>
        </p:blipFill>
        <p:spPr>
          <a:xfrm>
            <a:off x="5793430" y="486465"/>
            <a:ext cx="275400" cy="272100"/>
          </a:xfrm>
          <a:prstGeom prst="ellipse">
            <a:avLst/>
          </a:prstGeom>
          <a:noFill/>
          <a:ln>
            <a:noFill/>
          </a:ln>
        </p:spPr>
      </p:pic>
      <p:pic>
        <p:nvPicPr>
          <p:cNvPr id="2523" name="Google Shape;2523;p134"/>
          <p:cNvPicPr preferRelativeResize="0"/>
          <p:nvPr/>
        </p:nvPicPr>
        <p:blipFill>
          <a:blip r:embed="rId4">
            <a:alphaModFix/>
          </a:blip>
          <a:stretch>
            <a:fillRect/>
          </a:stretch>
        </p:blipFill>
        <p:spPr>
          <a:xfrm>
            <a:off x="5711600" y="1107728"/>
            <a:ext cx="2146650" cy="1779250"/>
          </a:xfrm>
          <a:prstGeom prst="rect">
            <a:avLst/>
          </a:prstGeom>
          <a:noFill/>
          <a:ln cap="flat" cmpd="sng" w="9525">
            <a:solidFill>
              <a:schemeClr val="dk2"/>
            </a:solidFill>
            <a:prstDash val="solid"/>
            <a:round/>
            <a:headEnd len="sm" w="sm" type="none"/>
            <a:tailEnd len="sm" w="sm" type="none"/>
          </a:ln>
        </p:spPr>
      </p:pic>
      <p:sp>
        <p:nvSpPr>
          <p:cNvPr id="2524" name="Google Shape;2524;p134"/>
          <p:cNvSpPr/>
          <p:nvPr/>
        </p:nvSpPr>
        <p:spPr>
          <a:xfrm>
            <a:off x="579575" y="288600"/>
            <a:ext cx="39600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134"/>
          <p:cNvSpPr/>
          <p:nvPr/>
        </p:nvSpPr>
        <p:spPr>
          <a:xfrm>
            <a:off x="667000" y="395000"/>
            <a:ext cx="2176800" cy="4061700"/>
          </a:xfrm>
          <a:prstGeom prst="roundRect">
            <a:avLst>
              <a:gd fmla="val 10306"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134"/>
          <p:cNvSpPr txBox="1"/>
          <p:nvPr/>
        </p:nvSpPr>
        <p:spPr>
          <a:xfrm>
            <a:off x="2367368" y="1519749"/>
            <a:ext cx="2057700" cy="1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999999"/>
                </a:solidFill>
                <a:latin typeface="Helvetica Neue"/>
                <a:ea typeface="Helvetica Neue"/>
                <a:cs typeface="Helvetica Neue"/>
                <a:sym typeface="Helvetica Neue"/>
              </a:rPr>
              <a:t>Liked by cward1e and </a:t>
            </a:r>
            <a:r>
              <a:rPr b="1" lang="en-GB" sz="800">
                <a:solidFill>
                  <a:srgbClr val="999999"/>
                </a:solidFill>
                <a:latin typeface="Helvetica Neue"/>
                <a:ea typeface="Helvetica Neue"/>
                <a:cs typeface="Helvetica Neue"/>
                <a:sym typeface="Helvetica Neue"/>
              </a:rPr>
              <a:t>965 others</a:t>
            </a:r>
            <a:endParaRPr b="1" sz="800">
              <a:solidFill>
                <a:srgbClr val="999999"/>
              </a:solidFill>
              <a:latin typeface="Helvetica Neue"/>
              <a:ea typeface="Helvetica Neue"/>
              <a:cs typeface="Helvetica Neue"/>
              <a:sym typeface="Helvetica Neue"/>
            </a:endParaRPr>
          </a:p>
        </p:txBody>
      </p:sp>
      <p:sp>
        <p:nvSpPr>
          <p:cNvPr id="2527" name="Google Shape;2527;p134"/>
          <p:cNvSpPr txBox="1"/>
          <p:nvPr/>
        </p:nvSpPr>
        <p:spPr>
          <a:xfrm>
            <a:off x="2367378" y="1873806"/>
            <a:ext cx="1790700" cy="23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latin typeface="Helvetica Neue"/>
                <a:ea typeface="Helvetica Neue"/>
                <a:cs typeface="Helvetica Neue"/>
                <a:sym typeface="Helvetica Neue"/>
              </a:rPr>
              <a:t>View all 47 comments</a:t>
            </a:r>
            <a:endParaRPr sz="800">
              <a:solidFill>
                <a:srgbClr val="999999"/>
              </a:solidFill>
              <a:latin typeface="Helvetica Neue"/>
              <a:ea typeface="Helvetica Neue"/>
              <a:cs typeface="Helvetica Neue"/>
              <a:sym typeface="Helvetica Neue"/>
            </a:endParaRPr>
          </a:p>
          <a:p>
            <a:pPr indent="0" lvl="0" marL="0" rtl="0" algn="l">
              <a:spcBef>
                <a:spcPts val="0"/>
              </a:spcBef>
              <a:spcAft>
                <a:spcPts val="0"/>
              </a:spcAft>
              <a:buNone/>
            </a:pPr>
            <a:r>
              <a:rPr lang="en-GB" sz="800">
                <a:solidFill>
                  <a:srgbClr val="999999"/>
                </a:solidFill>
                <a:latin typeface="Helvetica Neue"/>
                <a:ea typeface="Helvetica Neue"/>
                <a:cs typeface="Helvetica Neue"/>
                <a:sym typeface="Helvetica Neue"/>
              </a:rPr>
              <a:t>2 February 2022</a:t>
            </a:r>
            <a:endParaRPr sz="800">
              <a:solidFill>
                <a:srgbClr val="999999"/>
              </a:solidFill>
              <a:latin typeface="Helvetica Neue"/>
              <a:ea typeface="Helvetica Neue"/>
              <a:cs typeface="Helvetica Neue"/>
              <a:sym typeface="Helvetica Neue"/>
            </a:endParaRPr>
          </a:p>
        </p:txBody>
      </p:sp>
      <p:sp>
        <p:nvSpPr>
          <p:cNvPr id="2528" name="Google Shape;2528;p134"/>
          <p:cNvSpPr txBox="1"/>
          <p:nvPr/>
        </p:nvSpPr>
        <p:spPr>
          <a:xfrm>
            <a:off x="1020712" y="435377"/>
            <a:ext cx="1083300" cy="27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latin typeface="Open Sans"/>
                <a:ea typeface="Open Sans"/>
                <a:cs typeface="Open Sans"/>
                <a:sym typeface="Open Sans"/>
              </a:rPr>
              <a:t>Emile Anderson</a:t>
            </a:r>
            <a:endParaRPr sz="1000">
              <a:latin typeface="Open Sans"/>
              <a:ea typeface="Open Sans"/>
              <a:cs typeface="Open Sans"/>
              <a:sym typeface="Open Sans"/>
            </a:endParaRPr>
          </a:p>
        </p:txBody>
      </p:sp>
      <p:sp>
        <p:nvSpPr>
          <p:cNvPr id="2529" name="Google Shape;2529;p134"/>
          <p:cNvSpPr txBox="1"/>
          <p:nvPr/>
        </p:nvSpPr>
        <p:spPr>
          <a:xfrm>
            <a:off x="3948119" y="512021"/>
            <a:ext cx="419700" cy="118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GB">
                <a:solidFill>
                  <a:srgbClr val="CCCCCC"/>
                </a:solidFill>
              </a:rPr>
              <a:t>...</a:t>
            </a:r>
            <a:endParaRPr>
              <a:solidFill>
                <a:srgbClr val="CCCCCC"/>
              </a:solidFill>
            </a:endParaRPr>
          </a:p>
        </p:txBody>
      </p:sp>
      <p:sp>
        <p:nvSpPr>
          <p:cNvPr id="2530" name="Google Shape;2530;p134"/>
          <p:cNvSpPr txBox="1"/>
          <p:nvPr/>
        </p:nvSpPr>
        <p:spPr>
          <a:xfrm>
            <a:off x="2347675" y="890948"/>
            <a:ext cx="2081700" cy="7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800">
                <a:latin typeface="Helvetica Neue"/>
                <a:ea typeface="Helvetica Neue"/>
                <a:cs typeface="Helvetica Neue"/>
                <a:sym typeface="Helvetica Neue"/>
              </a:rPr>
              <a:t>NilaS_1981 </a:t>
            </a:r>
            <a:r>
              <a:rPr lang="en-GB" sz="900">
                <a:solidFill>
                  <a:schemeClr val="dk1"/>
                </a:solidFill>
              </a:rPr>
              <a:t>Excessive use of the internet (5 or more hours per day) can precipitate the development of brain cancer. </a:t>
            </a:r>
            <a:endParaRPr sz="600">
              <a:latin typeface="Helvetica Neue"/>
              <a:ea typeface="Helvetica Neue"/>
              <a:cs typeface="Helvetica Neue"/>
              <a:sym typeface="Helvetica Neue"/>
            </a:endParaRPr>
          </a:p>
          <a:p>
            <a:pPr indent="0" lvl="0" marL="0" rtl="0" algn="l">
              <a:spcBef>
                <a:spcPts val="0"/>
              </a:spcBef>
              <a:spcAft>
                <a:spcPts val="0"/>
              </a:spcAft>
              <a:buNone/>
            </a:pPr>
            <a:r>
              <a:t/>
            </a:r>
            <a:endParaRPr sz="800">
              <a:latin typeface="Helvetica Neue"/>
              <a:ea typeface="Helvetica Neue"/>
              <a:cs typeface="Helvetica Neue"/>
              <a:sym typeface="Helvetica Neue"/>
            </a:endParaRPr>
          </a:p>
          <a:p>
            <a:pPr indent="0" lvl="0" marL="0" rtl="0" algn="l">
              <a:spcBef>
                <a:spcPts val="0"/>
              </a:spcBef>
              <a:spcAft>
                <a:spcPts val="0"/>
              </a:spcAft>
              <a:buNone/>
            </a:pPr>
            <a:r>
              <a:t/>
            </a:r>
            <a:endParaRPr sz="800">
              <a:latin typeface="Helvetica Neue"/>
              <a:ea typeface="Helvetica Neue"/>
              <a:cs typeface="Helvetica Neue"/>
              <a:sym typeface="Helvetica Neue"/>
            </a:endParaRPr>
          </a:p>
        </p:txBody>
      </p:sp>
      <p:pic>
        <p:nvPicPr>
          <p:cNvPr id="2531" name="Google Shape;2531;p134"/>
          <p:cNvPicPr preferRelativeResize="0"/>
          <p:nvPr/>
        </p:nvPicPr>
        <p:blipFill>
          <a:blip r:embed="rId3">
            <a:alphaModFix/>
          </a:blip>
          <a:stretch>
            <a:fillRect/>
          </a:stretch>
        </p:blipFill>
        <p:spPr>
          <a:xfrm>
            <a:off x="764230" y="486465"/>
            <a:ext cx="275400" cy="272100"/>
          </a:xfrm>
          <a:prstGeom prst="ellipse">
            <a:avLst/>
          </a:prstGeom>
          <a:noFill/>
          <a:ln>
            <a:noFill/>
          </a:ln>
        </p:spPr>
      </p:pic>
      <p:pic>
        <p:nvPicPr>
          <p:cNvPr id="2532" name="Google Shape;2532;p134"/>
          <p:cNvPicPr preferRelativeResize="0"/>
          <p:nvPr/>
        </p:nvPicPr>
        <p:blipFill>
          <a:blip r:embed="rId5">
            <a:alphaModFix/>
          </a:blip>
          <a:stretch>
            <a:fillRect/>
          </a:stretch>
        </p:blipFill>
        <p:spPr>
          <a:xfrm>
            <a:off x="748825" y="890949"/>
            <a:ext cx="1475025" cy="145197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6" name="Shape 2536"/>
        <p:cNvGrpSpPr/>
        <p:nvPr/>
      </p:nvGrpSpPr>
      <p:grpSpPr>
        <a:xfrm>
          <a:off x="0" y="0"/>
          <a:ext cx="0" cy="0"/>
          <a:chOff x="0" y="0"/>
          <a:chExt cx="0" cy="0"/>
        </a:xfrm>
      </p:grpSpPr>
      <p:sp>
        <p:nvSpPr>
          <p:cNvPr id="2537" name="Google Shape;2537;p1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grpSp>
        <p:nvGrpSpPr>
          <p:cNvPr id="2538" name="Google Shape;2538;p135"/>
          <p:cNvGrpSpPr/>
          <p:nvPr/>
        </p:nvGrpSpPr>
        <p:grpSpPr>
          <a:xfrm>
            <a:off x="5029668" y="1133780"/>
            <a:ext cx="3622932" cy="2262004"/>
            <a:chOff x="3392350" y="379960"/>
            <a:chExt cx="2355000" cy="4261500"/>
          </a:xfrm>
        </p:grpSpPr>
        <p:sp>
          <p:nvSpPr>
            <p:cNvPr id="2539" name="Google Shape;2539;p135"/>
            <p:cNvSpPr/>
            <p:nvPr/>
          </p:nvSpPr>
          <p:spPr>
            <a:xfrm>
              <a:off x="3394103" y="37996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135"/>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2541" name="Google Shape;2541;p135"/>
            <p:cNvSpPr txBox="1"/>
            <p:nvPr/>
          </p:nvSpPr>
          <p:spPr>
            <a:xfrm>
              <a:off x="4342449" y="1474207"/>
              <a:ext cx="13026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Certain brands of rapid pregnancy tests should be recalled immediately. Running the tests under tap water returns positive results.</a:t>
              </a:r>
              <a:endParaRPr sz="12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sz="1200">
                <a:solidFill>
                  <a:srgbClr val="4A86E8"/>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sz="1200">
                <a:solidFill>
                  <a:schemeClr val="dk1"/>
                </a:solidFill>
              </a:endParaRPr>
            </a:p>
          </p:txBody>
        </p:sp>
        <p:cxnSp>
          <p:nvCxnSpPr>
            <p:cNvPr id="2542" name="Google Shape;2542;p135"/>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2543" name="Google Shape;2543;p135"/>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44" name="Google Shape;2544;p135"/>
          <p:cNvPicPr preferRelativeResize="0"/>
          <p:nvPr/>
        </p:nvPicPr>
        <p:blipFill>
          <a:blip r:embed="rId3">
            <a:alphaModFix/>
          </a:blip>
          <a:stretch>
            <a:fillRect/>
          </a:stretch>
        </p:blipFill>
        <p:spPr>
          <a:xfrm>
            <a:off x="5224975" y="1262300"/>
            <a:ext cx="374700" cy="393600"/>
          </a:xfrm>
          <a:prstGeom prst="ellipse">
            <a:avLst/>
          </a:prstGeom>
          <a:noFill/>
          <a:ln>
            <a:noFill/>
          </a:ln>
        </p:spPr>
      </p:pic>
      <p:sp>
        <p:nvSpPr>
          <p:cNvPr id="2545" name="Google Shape;2545;p135"/>
          <p:cNvSpPr txBox="1"/>
          <p:nvPr/>
        </p:nvSpPr>
        <p:spPr>
          <a:xfrm>
            <a:off x="5659825" y="1216674"/>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Lily</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pic>
        <p:nvPicPr>
          <p:cNvPr id="2546" name="Google Shape;2546;p135"/>
          <p:cNvPicPr preferRelativeResize="0"/>
          <p:nvPr/>
        </p:nvPicPr>
        <p:blipFill>
          <a:blip r:embed="rId4">
            <a:alphaModFix/>
          </a:blip>
          <a:stretch>
            <a:fillRect/>
          </a:stretch>
        </p:blipFill>
        <p:spPr>
          <a:xfrm>
            <a:off x="5174149" y="1837455"/>
            <a:ext cx="1256300" cy="986600"/>
          </a:xfrm>
          <a:prstGeom prst="rect">
            <a:avLst/>
          </a:prstGeom>
          <a:noFill/>
          <a:ln>
            <a:noFill/>
          </a:ln>
        </p:spPr>
      </p:pic>
      <p:sp>
        <p:nvSpPr>
          <p:cNvPr id="2547" name="Google Shape;2547;p135"/>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New post template</a:t>
            </a:r>
            <a:endParaRPr/>
          </a:p>
        </p:txBody>
      </p:sp>
      <p:pic>
        <p:nvPicPr>
          <p:cNvPr id="2548" name="Google Shape;2548;p135"/>
          <p:cNvPicPr preferRelativeResize="0"/>
          <p:nvPr/>
        </p:nvPicPr>
        <p:blipFill>
          <a:blip r:embed="rId5">
            <a:alphaModFix/>
          </a:blip>
          <a:stretch>
            <a:fillRect/>
          </a:stretch>
        </p:blipFill>
        <p:spPr>
          <a:xfrm>
            <a:off x="5174100" y="1837550"/>
            <a:ext cx="1256400" cy="986400"/>
          </a:xfrm>
          <a:prstGeom prst="rect">
            <a:avLst/>
          </a:prstGeom>
          <a:noFill/>
          <a:ln>
            <a:noFill/>
          </a:ln>
        </p:spPr>
      </p:pic>
      <p:pic>
        <p:nvPicPr>
          <p:cNvPr id="2549" name="Google Shape;2549;p135"/>
          <p:cNvPicPr preferRelativeResize="0"/>
          <p:nvPr/>
        </p:nvPicPr>
        <p:blipFill>
          <a:blip r:embed="rId6">
            <a:alphaModFix/>
          </a:blip>
          <a:stretch>
            <a:fillRect/>
          </a:stretch>
        </p:blipFill>
        <p:spPr>
          <a:xfrm>
            <a:off x="5174100" y="1837550"/>
            <a:ext cx="1256399" cy="986399"/>
          </a:xfrm>
          <a:prstGeom prst="rect">
            <a:avLst/>
          </a:prstGeom>
          <a:noFill/>
          <a:ln>
            <a:noFill/>
          </a:ln>
        </p:spPr>
      </p:pic>
      <p:pic>
        <p:nvPicPr>
          <p:cNvPr id="2550" name="Google Shape;2550;p135"/>
          <p:cNvPicPr preferRelativeResize="0"/>
          <p:nvPr/>
        </p:nvPicPr>
        <p:blipFill>
          <a:blip r:embed="rId7">
            <a:alphaModFix/>
          </a:blip>
          <a:stretch>
            <a:fillRect/>
          </a:stretch>
        </p:blipFill>
        <p:spPr>
          <a:xfrm>
            <a:off x="5174100" y="1837553"/>
            <a:ext cx="1256399" cy="986400"/>
          </a:xfrm>
          <a:prstGeom prst="rect">
            <a:avLst/>
          </a:prstGeom>
          <a:noFill/>
          <a:ln cap="flat" cmpd="sng" w="9525">
            <a:solidFill>
              <a:schemeClr val="dk2"/>
            </a:solidFill>
            <a:prstDash val="solid"/>
            <a:round/>
            <a:headEnd len="sm" w="sm" type="none"/>
            <a:tailEnd len="sm" w="sm" type="none"/>
          </a:ln>
        </p:spPr>
      </p:pic>
      <p:pic>
        <p:nvPicPr>
          <p:cNvPr id="2551" name="Google Shape;2551;p135"/>
          <p:cNvPicPr preferRelativeResize="0"/>
          <p:nvPr/>
        </p:nvPicPr>
        <p:blipFill>
          <a:blip r:embed="rId8">
            <a:alphaModFix/>
          </a:blip>
          <a:stretch>
            <a:fillRect/>
          </a:stretch>
        </p:blipFill>
        <p:spPr>
          <a:xfrm>
            <a:off x="5174100" y="1837550"/>
            <a:ext cx="1256400" cy="986400"/>
          </a:xfrm>
          <a:prstGeom prst="rect">
            <a:avLst/>
          </a:prstGeom>
          <a:noFill/>
          <a:ln>
            <a:noFill/>
          </a:ln>
        </p:spPr>
      </p:pic>
      <p:pic>
        <p:nvPicPr>
          <p:cNvPr id="2552" name="Google Shape;2552;p135"/>
          <p:cNvPicPr preferRelativeResize="0"/>
          <p:nvPr/>
        </p:nvPicPr>
        <p:blipFill rotWithShape="1">
          <a:blip r:embed="rId9">
            <a:alphaModFix/>
          </a:blip>
          <a:srcRect b="9109" l="28916" r="11634" t="9117"/>
          <a:stretch/>
        </p:blipFill>
        <p:spPr>
          <a:xfrm>
            <a:off x="5225125" y="1262888"/>
            <a:ext cx="374400" cy="392400"/>
          </a:xfrm>
          <a:prstGeom prst="ellipse">
            <a:avLst/>
          </a:prstGeom>
          <a:noFill/>
          <a:ln>
            <a:noFill/>
          </a:ln>
        </p:spPr>
      </p:pic>
      <p:sp>
        <p:nvSpPr>
          <p:cNvPr id="2553" name="Google Shape;2553;p135"/>
          <p:cNvSpPr txBox="1"/>
          <p:nvPr/>
        </p:nvSpPr>
        <p:spPr>
          <a:xfrm>
            <a:off x="447800" y="3648500"/>
            <a:ext cx="54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Topics: pregnancy</a:t>
            </a:r>
            <a:endParaRPr>
              <a:latin typeface="Open Sans"/>
              <a:ea typeface="Open Sans"/>
              <a:cs typeface="Open Sans"/>
              <a:sym typeface="Open Sans"/>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57" name="Shape 2557"/>
        <p:cNvGrpSpPr/>
        <p:nvPr/>
      </p:nvGrpSpPr>
      <p:grpSpPr>
        <a:xfrm>
          <a:off x="0" y="0"/>
          <a:ext cx="0" cy="0"/>
          <a:chOff x="0" y="0"/>
          <a:chExt cx="0" cy="0"/>
        </a:xfrm>
      </p:grpSpPr>
      <p:sp>
        <p:nvSpPr>
          <p:cNvPr id="2558" name="Google Shape;2558;p1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grpSp>
        <p:nvGrpSpPr>
          <p:cNvPr id="2559" name="Google Shape;2559;p136"/>
          <p:cNvGrpSpPr/>
          <p:nvPr/>
        </p:nvGrpSpPr>
        <p:grpSpPr>
          <a:xfrm>
            <a:off x="2057920" y="295575"/>
            <a:ext cx="3960100" cy="4261500"/>
            <a:chOff x="3392350" y="451550"/>
            <a:chExt cx="2355800" cy="4261500"/>
          </a:xfrm>
        </p:grpSpPr>
        <p:sp>
          <p:nvSpPr>
            <p:cNvPr id="2560" name="Google Shape;2560;p136"/>
            <p:cNvSpPr/>
            <p:nvPr/>
          </p:nvSpPr>
          <p:spPr>
            <a:xfrm>
              <a:off x="3395850" y="451550"/>
              <a:ext cx="2352300" cy="4261500"/>
            </a:xfrm>
            <a:prstGeom prst="roundRect">
              <a:avLst>
                <a:gd fmla="val 10306" name="adj"/>
              </a:avLst>
            </a:prstGeom>
            <a:solidFill>
              <a:srgbClr val="FFFFFF"/>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136"/>
            <p:cNvSpPr txBox="1"/>
            <p:nvPr/>
          </p:nvSpPr>
          <p:spPr>
            <a:xfrm>
              <a:off x="3731285" y="553039"/>
              <a:ext cx="1772100" cy="3516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800">
                  <a:solidFill>
                    <a:srgbClr val="434343"/>
                  </a:solidFill>
                  <a:latin typeface="Helvetica Neue"/>
                  <a:ea typeface="Helvetica Neue"/>
                  <a:cs typeface="Helvetica Neue"/>
                  <a:sym typeface="Helvetica Neue"/>
                </a:rPr>
                <a:t>Ovid da Silva</a:t>
              </a:r>
              <a:r>
                <a:rPr b="1" lang="en-GB" sz="800">
                  <a:solidFill>
                    <a:srgbClr val="434343"/>
                  </a:solidFill>
                  <a:latin typeface="Helvetica Neue"/>
                  <a:ea typeface="Helvetica Neue"/>
                  <a:cs typeface="Helvetica Neue"/>
                  <a:sym typeface="Helvetica Neue"/>
                </a:rPr>
                <a:t>, MD</a:t>
              </a:r>
              <a:endParaRPr b="1" sz="800">
                <a:solidFill>
                  <a:srgbClr val="434343"/>
                </a:solidFill>
                <a:latin typeface="Helvetica Neue"/>
                <a:ea typeface="Helvetica Neue"/>
                <a:cs typeface="Helvetica Neue"/>
                <a:sym typeface="Helvetica Neue"/>
              </a:endParaRPr>
            </a:p>
            <a:p>
              <a:pPr indent="0" lvl="0" marL="0" rtl="0" algn="l">
                <a:spcBef>
                  <a:spcPts val="0"/>
                </a:spcBef>
                <a:spcAft>
                  <a:spcPts val="0"/>
                </a:spcAft>
                <a:buNone/>
              </a:pPr>
              <a:r>
                <a:rPr lang="en-GB" sz="700">
                  <a:solidFill>
                    <a:srgbClr val="434343"/>
                  </a:solidFill>
                  <a:latin typeface="Helvetica Neue"/>
                  <a:ea typeface="Helvetica Neue"/>
                  <a:cs typeface="Helvetica Neue"/>
                  <a:sym typeface="Helvetica Neue"/>
                </a:rPr>
                <a:t>3 hrs  </a:t>
              </a:r>
              <a:endParaRPr sz="700">
                <a:solidFill>
                  <a:srgbClr val="434343"/>
                </a:solidFill>
                <a:latin typeface="Helvetica Neue"/>
                <a:ea typeface="Helvetica Neue"/>
                <a:cs typeface="Helvetica Neue"/>
                <a:sym typeface="Helvetica Neue"/>
              </a:endParaRPr>
            </a:p>
          </p:txBody>
        </p:sp>
        <p:sp>
          <p:nvSpPr>
            <p:cNvPr id="2562" name="Google Shape;2562;p136"/>
            <p:cNvSpPr txBox="1"/>
            <p:nvPr/>
          </p:nvSpPr>
          <p:spPr>
            <a:xfrm>
              <a:off x="5257917" y="669456"/>
              <a:ext cx="419700" cy="118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2563" name="Google Shape;2563;p136"/>
            <p:cNvSpPr txBox="1"/>
            <p:nvPr/>
          </p:nvSpPr>
          <p:spPr>
            <a:xfrm>
              <a:off x="4494390" y="963175"/>
              <a:ext cx="1183200" cy="9243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900">
                  <a:solidFill>
                    <a:schemeClr val="dk1"/>
                  </a:solidFill>
                </a:rPr>
                <a:t>Certain brands of rapid pregnancy tests should be recalled immediately. Running the tests under tap water returns positive results.</a:t>
              </a:r>
              <a:endParaRPr sz="9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sz="900">
                <a:solidFill>
                  <a:srgbClr val="4A86E8"/>
                </a:solidFill>
                <a:latin typeface="Helvetica Neue"/>
                <a:ea typeface="Helvetica Neue"/>
                <a:cs typeface="Helvetica Neue"/>
                <a:sym typeface="Helvetica Neue"/>
              </a:endParaRPr>
            </a:p>
          </p:txBody>
        </p:sp>
        <p:sp>
          <p:nvSpPr>
            <p:cNvPr id="2564" name="Google Shape;2564;p136"/>
            <p:cNvSpPr/>
            <p:nvPr/>
          </p:nvSpPr>
          <p:spPr>
            <a:xfrm>
              <a:off x="3805608" y="4057899"/>
              <a:ext cx="153600" cy="153600"/>
            </a:xfrm>
            <a:prstGeom prst="ellipse">
              <a:avLst/>
            </a:prstGeom>
            <a:solidFill>
              <a:srgbClr val="FFD96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136"/>
            <p:cNvSpPr/>
            <p:nvPr/>
          </p:nvSpPr>
          <p:spPr>
            <a:xfrm>
              <a:off x="3675723" y="4057899"/>
              <a:ext cx="153600" cy="153600"/>
            </a:xfrm>
            <a:prstGeom prst="ellipse">
              <a:avLst/>
            </a:prstGeom>
            <a:solidFill>
              <a:srgbClr val="FF4F4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136"/>
            <p:cNvSpPr/>
            <p:nvPr/>
          </p:nvSpPr>
          <p:spPr>
            <a:xfrm>
              <a:off x="3553033" y="4057899"/>
              <a:ext cx="153600" cy="153600"/>
            </a:xfrm>
            <a:prstGeom prst="ellipse">
              <a:avLst/>
            </a:prstGeom>
            <a:solidFill>
              <a:srgbClr val="4A86E8"/>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136"/>
            <p:cNvSpPr txBox="1"/>
            <p:nvPr/>
          </p:nvSpPr>
          <p:spPr>
            <a:xfrm>
              <a:off x="3914275" y="3968500"/>
              <a:ext cx="548700" cy="3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rgbClr val="666666"/>
                  </a:solidFill>
                  <a:latin typeface="Helvetica Neue"/>
                  <a:ea typeface="Helvetica Neue"/>
                  <a:cs typeface="Helvetica Neue"/>
                  <a:sym typeface="Helvetica Neue"/>
                </a:rPr>
                <a:t>5460</a:t>
              </a:r>
              <a:endParaRPr sz="900">
                <a:solidFill>
                  <a:srgbClr val="666666"/>
                </a:solidFill>
                <a:latin typeface="Helvetica Neue"/>
                <a:ea typeface="Helvetica Neue"/>
                <a:cs typeface="Helvetica Neue"/>
                <a:sym typeface="Helvetica Neue"/>
              </a:endParaRPr>
            </a:p>
          </p:txBody>
        </p:sp>
        <p:sp>
          <p:nvSpPr>
            <p:cNvPr id="2568" name="Google Shape;2568;p136"/>
            <p:cNvSpPr txBox="1"/>
            <p:nvPr/>
          </p:nvSpPr>
          <p:spPr>
            <a:xfrm>
              <a:off x="4499576" y="3968500"/>
              <a:ext cx="1152900" cy="3015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GB" sz="900">
                  <a:solidFill>
                    <a:srgbClr val="666666"/>
                  </a:solidFill>
                  <a:latin typeface="Helvetica Neue"/>
                  <a:ea typeface="Helvetica Neue"/>
                  <a:cs typeface="Helvetica Neue"/>
                  <a:sym typeface="Helvetica Neue"/>
                </a:rPr>
                <a:t>21 comments</a:t>
              </a:r>
              <a:endParaRPr sz="900">
                <a:solidFill>
                  <a:srgbClr val="666666"/>
                </a:solidFill>
                <a:latin typeface="Helvetica Neue"/>
                <a:ea typeface="Helvetica Neue"/>
                <a:cs typeface="Helvetica Neue"/>
                <a:sym typeface="Helvetica Neue"/>
              </a:endParaRPr>
            </a:p>
          </p:txBody>
        </p:sp>
        <p:cxnSp>
          <p:nvCxnSpPr>
            <p:cNvPr id="2569" name="Google Shape;2569;p136"/>
            <p:cNvCxnSpPr/>
            <p:nvPr/>
          </p:nvCxnSpPr>
          <p:spPr>
            <a:xfrm>
              <a:off x="3392350" y="4347873"/>
              <a:ext cx="2355000" cy="0"/>
            </a:xfrm>
            <a:prstGeom prst="straightConnector1">
              <a:avLst/>
            </a:prstGeom>
            <a:noFill/>
            <a:ln cap="flat" cmpd="sng" w="19050">
              <a:solidFill>
                <a:schemeClr val="dk1"/>
              </a:solidFill>
              <a:prstDash val="solid"/>
              <a:round/>
              <a:headEnd len="med" w="med" type="none"/>
              <a:tailEnd len="med" w="med" type="none"/>
            </a:ln>
          </p:spPr>
        </p:cxnSp>
        <p:pic>
          <p:nvPicPr>
            <p:cNvPr id="2570" name="Google Shape;2570;p136"/>
            <p:cNvPicPr preferRelativeResize="0"/>
            <p:nvPr/>
          </p:nvPicPr>
          <p:blipFill>
            <a:blip r:embed="rId3">
              <a:alphaModFix/>
            </a:blip>
            <a:stretch>
              <a:fillRect/>
            </a:stretch>
          </p:blipFill>
          <p:spPr>
            <a:xfrm>
              <a:off x="3783136" y="4427837"/>
              <a:ext cx="153600" cy="153600"/>
            </a:xfrm>
            <a:prstGeom prst="rect">
              <a:avLst/>
            </a:prstGeom>
            <a:noFill/>
            <a:ln cap="flat" cmpd="sng" w="9525">
              <a:solidFill>
                <a:schemeClr val="lt1"/>
              </a:solidFill>
              <a:prstDash val="solid"/>
              <a:round/>
              <a:headEnd len="sm" w="sm" type="none"/>
              <a:tailEnd len="sm" w="sm" type="none"/>
            </a:ln>
          </p:spPr>
        </p:pic>
        <p:sp>
          <p:nvSpPr>
            <p:cNvPr id="2571" name="Google Shape;2571;p136"/>
            <p:cNvSpPr txBox="1"/>
            <p:nvPr/>
          </p:nvSpPr>
          <p:spPr>
            <a:xfrm>
              <a:off x="3914271" y="4355362"/>
              <a:ext cx="585300" cy="3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666666"/>
                  </a:solidFill>
                  <a:latin typeface="Helvetica Neue"/>
                  <a:ea typeface="Helvetica Neue"/>
                  <a:cs typeface="Helvetica Neue"/>
                  <a:sym typeface="Helvetica Neue"/>
                </a:rPr>
                <a:t>Like</a:t>
              </a:r>
              <a:endParaRPr sz="800">
                <a:solidFill>
                  <a:srgbClr val="666666"/>
                </a:solidFill>
                <a:latin typeface="Helvetica Neue"/>
                <a:ea typeface="Helvetica Neue"/>
                <a:cs typeface="Helvetica Neue"/>
                <a:sym typeface="Helvetica Neue"/>
              </a:endParaRPr>
            </a:p>
          </p:txBody>
        </p:sp>
        <p:sp>
          <p:nvSpPr>
            <p:cNvPr id="2572" name="Google Shape;2572;p136"/>
            <p:cNvSpPr txBox="1"/>
            <p:nvPr/>
          </p:nvSpPr>
          <p:spPr>
            <a:xfrm>
              <a:off x="4738479" y="4353875"/>
              <a:ext cx="876900" cy="3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666666"/>
                  </a:solidFill>
                  <a:latin typeface="Helvetica Neue"/>
                  <a:ea typeface="Helvetica Neue"/>
                  <a:cs typeface="Helvetica Neue"/>
                  <a:sym typeface="Helvetica Neue"/>
                </a:rPr>
                <a:t>Comment</a:t>
              </a:r>
              <a:endParaRPr sz="800">
                <a:solidFill>
                  <a:srgbClr val="666666"/>
                </a:solidFill>
                <a:latin typeface="Helvetica Neue"/>
                <a:ea typeface="Helvetica Neue"/>
                <a:cs typeface="Helvetica Neue"/>
                <a:sym typeface="Helvetica Neue"/>
              </a:endParaRPr>
            </a:p>
          </p:txBody>
        </p:sp>
        <p:sp>
          <p:nvSpPr>
            <p:cNvPr id="2573" name="Google Shape;2573;p136"/>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74" name="Google Shape;2574;p136"/>
          <p:cNvPicPr preferRelativeResize="0"/>
          <p:nvPr/>
        </p:nvPicPr>
        <p:blipFill>
          <a:blip r:embed="rId4">
            <a:alphaModFix/>
          </a:blip>
          <a:stretch>
            <a:fillRect/>
          </a:stretch>
        </p:blipFill>
        <p:spPr>
          <a:xfrm>
            <a:off x="2352150" y="884850"/>
            <a:ext cx="1557675" cy="1089801"/>
          </a:xfrm>
          <a:prstGeom prst="rect">
            <a:avLst/>
          </a:prstGeom>
          <a:noFill/>
          <a:ln>
            <a:noFill/>
          </a:ln>
        </p:spPr>
      </p:pic>
      <p:pic>
        <p:nvPicPr>
          <p:cNvPr id="2575" name="Google Shape;2575;p136"/>
          <p:cNvPicPr preferRelativeResize="0"/>
          <p:nvPr/>
        </p:nvPicPr>
        <p:blipFill rotWithShape="1">
          <a:blip r:embed="rId5">
            <a:alphaModFix/>
          </a:blip>
          <a:srcRect b="9109" l="28916" r="11634" t="9117"/>
          <a:stretch/>
        </p:blipFill>
        <p:spPr>
          <a:xfrm>
            <a:off x="2352150" y="500138"/>
            <a:ext cx="241200" cy="241200"/>
          </a:xfrm>
          <a:prstGeom prst="ellipse">
            <a:avLst/>
          </a:prstGeom>
          <a:noFill/>
          <a:ln>
            <a:noFill/>
          </a:ln>
        </p:spPr>
      </p:pic>
      <p:sp>
        <p:nvSpPr>
          <p:cNvPr id="2576" name="Google Shape;2576;p136"/>
          <p:cNvSpPr/>
          <p:nvPr/>
        </p:nvSpPr>
        <p:spPr>
          <a:xfrm>
            <a:off x="4030196" y="1821049"/>
            <a:ext cx="153600" cy="153600"/>
          </a:xfrm>
          <a:prstGeom prst="ellipse">
            <a:avLst/>
          </a:prstGeom>
          <a:solidFill>
            <a:srgbClr val="4A86E8"/>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136"/>
          <p:cNvSpPr/>
          <p:nvPr/>
        </p:nvSpPr>
        <p:spPr>
          <a:xfrm>
            <a:off x="4130373" y="1821049"/>
            <a:ext cx="153600" cy="153600"/>
          </a:xfrm>
          <a:prstGeom prst="ellipse">
            <a:avLst/>
          </a:prstGeom>
          <a:solidFill>
            <a:srgbClr val="FF4F4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136"/>
          <p:cNvSpPr txBox="1"/>
          <p:nvPr/>
        </p:nvSpPr>
        <p:spPr>
          <a:xfrm>
            <a:off x="4304175" y="1744850"/>
            <a:ext cx="465600" cy="20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rgbClr val="666666"/>
                </a:solidFill>
                <a:latin typeface="Helvetica Neue"/>
                <a:ea typeface="Helvetica Neue"/>
                <a:cs typeface="Helvetica Neue"/>
                <a:sym typeface="Helvetica Neue"/>
              </a:rPr>
              <a:t>228</a:t>
            </a:r>
            <a:endParaRPr sz="900">
              <a:solidFill>
                <a:srgbClr val="666666"/>
              </a:solidFill>
              <a:latin typeface="Helvetica Neue"/>
              <a:ea typeface="Helvetica Neue"/>
              <a:cs typeface="Helvetica Neue"/>
              <a:sym typeface="Helvetica Neue"/>
            </a:endParaRPr>
          </a:p>
        </p:txBody>
      </p:sp>
      <p:sp>
        <p:nvSpPr>
          <p:cNvPr id="2579" name="Google Shape;2579;p136"/>
          <p:cNvSpPr/>
          <p:nvPr/>
        </p:nvSpPr>
        <p:spPr>
          <a:xfrm>
            <a:off x="4226783" y="1821049"/>
            <a:ext cx="153600" cy="153600"/>
          </a:xfrm>
          <a:prstGeom prst="ellipse">
            <a:avLst/>
          </a:prstGeom>
          <a:solidFill>
            <a:srgbClr val="FFD966"/>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136"/>
          <p:cNvSpPr txBox="1"/>
          <p:nvPr/>
        </p:nvSpPr>
        <p:spPr>
          <a:xfrm>
            <a:off x="4792500" y="1739650"/>
            <a:ext cx="1026000" cy="301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900">
                <a:solidFill>
                  <a:srgbClr val="666666"/>
                </a:solidFill>
                <a:latin typeface="Helvetica Neue"/>
                <a:ea typeface="Helvetica Neue"/>
                <a:cs typeface="Helvetica Neue"/>
                <a:sym typeface="Helvetica Neue"/>
              </a:rPr>
              <a:t>15</a:t>
            </a:r>
            <a:r>
              <a:rPr lang="en-GB" sz="900">
                <a:solidFill>
                  <a:srgbClr val="666666"/>
                </a:solidFill>
                <a:latin typeface="Helvetica Neue"/>
                <a:ea typeface="Helvetica Neue"/>
                <a:cs typeface="Helvetica Neue"/>
                <a:sym typeface="Helvetica Neue"/>
              </a:rPr>
              <a:t> comments</a:t>
            </a:r>
            <a:endParaRPr sz="900">
              <a:solidFill>
                <a:srgbClr val="666666"/>
              </a:solidFill>
              <a:latin typeface="Helvetica Neue"/>
              <a:ea typeface="Helvetica Neue"/>
              <a:cs typeface="Helvetica Neue"/>
              <a:sym typeface="Helvetica Neue"/>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84" name="Shape 2584"/>
        <p:cNvGrpSpPr/>
        <p:nvPr/>
      </p:nvGrpSpPr>
      <p:grpSpPr>
        <a:xfrm>
          <a:off x="0" y="0"/>
          <a:ext cx="0" cy="0"/>
          <a:chOff x="0" y="0"/>
          <a:chExt cx="0" cy="0"/>
        </a:xfrm>
      </p:grpSpPr>
      <p:sp>
        <p:nvSpPr>
          <p:cNvPr id="2585" name="Google Shape;2585;p1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grpSp>
        <p:nvGrpSpPr>
          <p:cNvPr id="2586" name="Google Shape;2586;p137"/>
          <p:cNvGrpSpPr/>
          <p:nvPr/>
        </p:nvGrpSpPr>
        <p:grpSpPr>
          <a:xfrm>
            <a:off x="2057920" y="295575"/>
            <a:ext cx="4000994" cy="4261500"/>
            <a:chOff x="3392350" y="451550"/>
            <a:chExt cx="2380127" cy="4261500"/>
          </a:xfrm>
        </p:grpSpPr>
        <p:sp>
          <p:nvSpPr>
            <p:cNvPr id="2587" name="Google Shape;2587;p137"/>
            <p:cNvSpPr/>
            <p:nvPr/>
          </p:nvSpPr>
          <p:spPr>
            <a:xfrm>
              <a:off x="3395850" y="451550"/>
              <a:ext cx="2352300" cy="4261500"/>
            </a:xfrm>
            <a:prstGeom prst="roundRect">
              <a:avLst>
                <a:gd fmla="val 10306" name="adj"/>
              </a:avLst>
            </a:prstGeom>
            <a:solidFill>
              <a:srgbClr val="FFFFFF"/>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137"/>
            <p:cNvSpPr txBox="1"/>
            <p:nvPr/>
          </p:nvSpPr>
          <p:spPr>
            <a:xfrm>
              <a:off x="3685955" y="553039"/>
              <a:ext cx="1772100" cy="3516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800">
                  <a:solidFill>
                    <a:srgbClr val="434343"/>
                  </a:solidFill>
                  <a:latin typeface="Helvetica Neue"/>
                  <a:ea typeface="Helvetica Neue"/>
                  <a:cs typeface="Helvetica Neue"/>
                  <a:sym typeface="Helvetica Neue"/>
                </a:rPr>
                <a:t>Ovid da Silva</a:t>
              </a:r>
              <a:endParaRPr b="1" sz="800">
                <a:solidFill>
                  <a:srgbClr val="434343"/>
                </a:solidFill>
                <a:latin typeface="Helvetica Neue"/>
                <a:ea typeface="Helvetica Neue"/>
                <a:cs typeface="Helvetica Neue"/>
                <a:sym typeface="Helvetica Neue"/>
              </a:endParaRPr>
            </a:p>
            <a:p>
              <a:pPr indent="0" lvl="0" marL="0" rtl="0" algn="l">
                <a:spcBef>
                  <a:spcPts val="0"/>
                </a:spcBef>
                <a:spcAft>
                  <a:spcPts val="0"/>
                </a:spcAft>
                <a:buNone/>
              </a:pPr>
              <a:r>
                <a:rPr lang="en-GB" sz="700">
                  <a:solidFill>
                    <a:srgbClr val="434343"/>
                  </a:solidFill>
                  <a:latin typeface="Helvetica Neue"/>
                  <a:ea typeface="Helvetica Neue"/>
                  <a:cs typeface="Helvetica Neue"/>
                  <a:sym typeface="Helvetica Neue"/>
                </a:rPr>
                <a:t>3 hrs  </a:t>
              </a:r>
              <a:endParaRPr sz="700">
                <a:solidFill>
                  <a:srgbClr val="434343"/>
                </a:solidFill>
                <a:latin typeface="Helvetica Neue"/>
                <a:ea typeface="Helvetica Neue"/>
                <a:cs typeface="Helvetica Neue"/>
                <a:sym typeface="Helvetica Neue"/>
              </a:endParaRPr>
            </a:p>
          </p:txBody>
        </p:sp>
        <p:sp>
          <p:nvSpPr>
            <p:cNvPr id="2589" name="Google Shape;2589;p137"/>
            <p:cNvSpPr txBox="1"/>
            <p:nvPr/>
          </p:nvSpPr>
          <p:spPr>
            <a:xfrm>
              <a:off x="5257917" y="669456"/>
              <a:ext cx="419700" cy="118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2590" name="Google Shape;2590;p137"/>
            <p:cNvSpPr txBox="1"/>
            <p:nvPr/>
          </p:nvSpPr>
          <p:spPr>
            <a:xfrm>
              <a:off x="4419777" y="963175"/>
              <a:ext cx="1352700" cy="9243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800">
                  <a:solidFill>
                    <a:schemeClr val="dk1"/>
                  </a:solidFill>
                  <a:latin typeface="Helvetica Neue"/>
                  <a:ea typeface="Helvetica Neue"/>
                  <a:cs typeface="Helvetica Neue"/>
                  <a:sym typeface="Helvetica Neue"/>
                </a:rPr>
                <a:t>Autism is a relatively new phenomenon. There are no known records of it before 1943, when scientist Leo Kranner first described it. Research funded by pharmaceutical companies has attempted to discredit links between vaccines and autism, but the evidence doesn’t lie.</a:t>
              </a:r>
              <a:endParaRPr sz="800">
                <a:solidFill>
                  <a:srgbClr val="4A86E8"/>
                </a:solidFill>
                <a:latin typeface="Helvetica Neue"/>
                <a:ea typeface="Helvetica Neue"/>
                <a:cs typeface="Helvetica Neue"/>
                <a:sym typeface="Helvetica Neue"/>
              </a:endParaRPr>
            </a:p>
          </p:txBody>
        </p:sp>
        <p:sp>
          <p:nvSpPr>
            <p:cNvPr id="2591" name="Google Shape;2591;p137"/>
            <p:cNvSpPr/>
            <p:nvPr/>
          </p:nvSpPr>
          <p:spPr>
            <a:xfrm>
              <a:off x="3805608" y="4057899"/>
              <a:ext cx="153600" cy="153600"/>
            </a:xfrm>
            <a:prstGeom prst="ellipse">
              <a:avLst/>
            </a:prstGeom>
            <a:solidFill>
              <a:srgbClr val="FFD96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137"/>
            <p:cNvSpPr/>
            <p:nvPr/>
          </p:nvSpPr>
          <p:spPr>
            <a:xfrm>
              <a:off x="3675723" y="4057899"/>
              <a:ext cx="153600" cy="153600"/>
            </a:xfrm>
            <a:prstGeom prst="ellipse">
              <a:avLst/>
            </a:prstGeom>
            <a:solidFill>
              <a:srgbClr val="FF4F4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137"/>
            <p:cNvSpPr/>
            <p:nvPr/>
          </p:nvSpPr>
          <p:spPr>
            <a:xfrm>
              <a:off x="3553033" y="4057899"/>
              <a:ext cx="153600" cy="153600"/>
            </a:xfrm>
            <a:prstGeom prst="ellipse">
              <a:avLst/>
            </a:prstGeom>
            <a:solidFill>
              <a:srgbClr val="4A86E8"/>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137"/>
            <p:cNvSpPr txBox="1"/>
            <p:nvPr/>
          </p:nvSpPr>
          <p:spPr>
            <a:xfrm>
              <a:off x="3914275" y="3968500"/>
              <a:ext cx="548700" cy="3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rgbClr val="666666"/>
                  </a:solidFill>
                  <a:latin typeface="Helvetica Neue"/>
                  <a:ea typeface="Helvetica Neue"/>
                  <a:cs typeface="Helvetica Neue"/>
                  <a:sym typeface="Helvetica Neue"/>
                </a:rPr>
                <a:t>5460</a:t>
              </a:r>
              <a:endParaRPr sz="900">
                <a:solidFill>
                  <a:srgbClr val="666666"/>
                </a:solidFill>
                <a:latin typeface="Helvetica Neue"/>
                <a:ea typeface="Helvetica Neue"/>
                <a:cs typeface="Helvetica Neue"/>
                <a:sym typeface="Helvetica Neue"/>
              </a:endParaRPr>
            </a:p>
          </p:txBody>
        </p:sp>
        <p:sp>
          <p:nvSpPr>
            <p:cNvPr id="2595" name="Google Shape;2595;p137"/>
            <p:cNvSpPr txBox="1"/>
            <p:nvPr/>
          </p:nvSpPr>
          <p:spPr>
            <a:xfrm>
              <a:off x="4499576" y="3968500"/>
              <a:ext cx="1152900" cy="3015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GB" sz="900">
                  <a:solidFill>
                    <a:srgbClr val="666666"/>
                  </a:solidFill>
                  <a:latin typeface="Helvetica Neue"/>
                  <a:ea typeface="Helvetica Neue"/>
                  <a:cs typeface="Helvetica Neue"/>
                  <a:sym typeface="Helvetica Neue"/>
                </a:rPr>
                <a:t>21 comments</a:t>
              </a:r>
              <a:endParaRPr sz="900">
                <a:solidFill>
                  <a:srgbClr val="666666"/>
                </a:solidFill>
                <a:latin typeface="Helvetica Neue"/>
                <a:ea typeface="Helvetica Neue"/>
                <a:cs typeface="Helvetica Neue"/>
                <a:sym typeface="Helvetica Neue"/>
              </a:endParaRPr>
            </a:p>
          </p:txBody>
        </p:sp>
        <p:cxnSp>
          <p:nvCxnSpPr>
            <p:cNvPr id="2596" name="Google Shape;2596;p137"/>
            <p:cNvCxnSpPr/>
            <p:nvPr/>
          </p:nvCxnSpPr>
          <p:spPr>
            <a:xfrm>
              <a:off x="3392350" y="4347873"/>
              <a:ext cx="2355000" cy="0"/>
            </a:xfrm>
            <a:prstGeom prst="straightConnector1">
              <a:avLst/>
            </a:prstGeom>
            <a:noFill/>
            <a:ln cap="flat" cmpd="sng" w="19050">
              <a:solidFill>
                <a:schemeClr val="dk1"/>
              </a:solidFill>
              <a:prstDash val="solid"/>
              <a:round/>
              <a:headEnd len="med" w="med" type="none"/>
              <a:tailEnd len="med" w="med" type="none"/>
            </a:ln>
          </p:spPr>
        </p:cxnSp>
        <p:pic>
          <p:nvPicPr>
            <p:cNvPr id="2597" name="Google Shape;2597;p137"/>
            <p:cNvPicPr preferRelativeResize="0"/>
            <p:nvPr/>
          </p:nvPicPr>
          <p:blipFill>
            <a:blip r:embed="rId3">
              <a:alphaModFix/>
            </a:blip>
            <a:stretch>
              <a:fillRect/>
            </a:stretch>
          </p:blipFill>
          <p:spPr>
            <a:xfrm>
              <a:off x="3783136" y="4427837"/>
              <a:ext cx="153600" cy="153600"/>
            </a:xfrm>
            <a:prstGeom prst="rect">
              <a:avLst/>
            </a:prstGeom>
            <a:noFill/>
            <a:ln cap="flat" cmpd="sng" w="9525">
              <a:solidFill>
                <a:schemeClr val="lt1"/>
              </a:solidFill>
              <a:prstDash val="solid"/>
              <a:round/>
              <a:headEnd len="sm" w="sm" type="none"/>
              <a:tailEnd len="sm" w="sm" type="none"/>
            </a:ln>
          </p:spPr>
        </p:pic>
        <p:sp>
          <p:nvSpPr>
            <p:cNvPr id="2598" name="Google Shape;2598;p137"/>
            <p:cNvSpPr txBox="1"/>
            <p:nvPr/>
          </p:nvSpPr>
          <p:spPr>
            <a:xfrm>
              <a:off x="3914271" y="4355362"/>
              <a:ext cx="585300" cy="3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666666"/>
                  </a:solidFill>
                  <a:latin typeface="Helvetica Neue"/>
                  <a:ea typeface="Helvetica Neue"/>
                  <a:cs typeface="Helvetica Neue"/>
                  <a:sym typeface="Helvetica Neue"/>
                </a:rPr>
                <a:t>Like</a:t>
              </a:r>
              <a:endParaRPr sz="800">
                <a:solidFill>
                  <a:srgbClr val="666666"/>
                </a:solidFill>
                <a:latin typeface="Helvetica Neue"/>
                <a:ea typeface="Helvetica Neue"/>
                <a:cs typeface="Helvetica Neue"/>
                <a:sym typeface="Helvetica Neue"/>
              </a:endParaRPr>
            </a:p>
          </p:txBody>
        </p:sp>
        <p:sp>
          <p:nvSpPr>
            <p:cNvPr id="2599" name="Google Shape;2599;p137"/>
            <p:cNvSpPr txBox="1"/>
            <p:nvPr/>
          </p:nvSpPr>
          <p:spPr>
            <a:xfrm>
              <a:off x="4738479" y="4353875"/>
              <a:ext cx="876900" cy="3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666666"/>
                  </a:solidFill>
                  <a:latin typeface="Helvetica Neue"/>
                  <a:ea typeface="Helvetica Neue"/>
                  <a:cs typeface="Helvetica Neue"/>
                  <a:sym typeface="Helvetica Neue"/>
                </a:rPr>
                <a:t>Comment</a:t>
              </a:r>
              <a:endParaRPr sz="800">
                <a:solidFill>
                  <a:srgbClr val="666666"/>
                </a:solidFill>
                <a:latin typeface="Helvetica Neue"/>
                <a:ea typeface="Helvetica Neue"/>
                <a:cs typeface="Helvetica Neue"/>
                <a:sym typeface="Helvetica Neue"/>
              </a:endParaRPr>
            </a:p>
          </p:txBody>
        </p:sp>
        <p:sp>
          <p:nvSpPr>
            <p:cNvPr id="2600" name="Google Shape;2600;p137"/>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601" name="Google Shape;2601;p137"/>
          <p:cNvPicPr preferRelativeResize="0"/>
          <p:nvPr/>
        </p:nvPicPr>
        <p:blipFill>
          <a:blip r:embed="rId4">
            <a:alphaModFix/>
          </a:blip>
          <a:stretch>
            <a:fillRect/>
          </a:stretch>
        </p:blipFill>
        <p:spPr>
          <a:xfrm>
            <a:off x="2306350" y="869975"/>
            <a:ext cx="1437601" cy="1129425"/>
          </a:xfrm>
          <a:prstGeom prst="rect">
            <a:avLst/>
          </a:prstGeom>
          <a:noFill/>
          <a:ln>
            <a:noFill/>
          </a:ln>
        </p:spPr>
      </p:pic>
      <p:pic>
        <p:nvPicPr>
          <p:cNvPr id="2602" name="Google Shape;2602;p137"/>
          <p:cNvPicPr preferRelativeResize="0"/>
          <p:nvPr/>
        </p:nvPicPr>
        <p:blipFill rotWithShape="1">
          <a:blip r:embed="rId5">
            <a:alphaModFix/>
          </a:blip>
          <a:srcRect b="11762" l="0" r="15490" t="0"/>
          <a:stretch/>
        </p:blipFill>
        <p:spPr>
          <a:xfrm>
            <a:off x="2306350" y="492962"/>
            <a:ext cx="234000" cy="234000"/>
          </a:xfrm>
          <a:prstGeom prst="ellipse">
            <a:avLst/>
          </a:prstGeom>
          <a:noFill/>
          <a:ln>
            <a:noFill/>
          </a:ln>
        </p:spPr>
      </p:pic>
      <p:sp>
        <p:nvSpPr>
          <p:cNvPr id="2603" name="Google Shape;2603;p137"/>
          <p:cNvSpPr/>
          <p:nvPr/>
        </p:nvSpPr>
        <p:spPr>
          <a:xfrm>
            <a:off x="3869846" y="1813424"/>
            <a:ext cx="153600" cy="153600"/>
          </a:xfrm>
          <a:prstGeom prst="ellipse">
            <a:avLst/>
          </a:prstGeom>
          <a:solidFill>
            <a:srgbClr val="4A86E8"/>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137"/>
          <p:cNvSpPr/>
          <p:nvPr/>
        </p:nvSpPr>
        <p:spPr>
          <a:xfrm>
            <a:off x="3970023" y="1813424"/>
            <a:ext cx="153600" cy="153600"/>
          </a:xfrm>
          <a:prstGeom prst="ellipse">
            <a:avLst/>
          </a:prstGeom>
          <a:solidFill>
            <a:srgbClr val="FF4F4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137"/>
          <p:cNvSpPr txBox="1"/>
          <p:nvPr/>
        </p:nvSpPr>
        <p:spPr>
          <a:xfrm>
            <a:off x="4143825" y="1737225"/>
            <a:ext cx="465600" cy="20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rgbClr val="666666"/>
                </a:solidFill>
                <a:latin typeface="Helvetica Neue"/>
                <a:ea typeface="Helvetica Neue"/>
                <a:cs typeface="Helvetica Neue"/>
                <a:sym typeface="Helvetica Neue"/>
              </a:rPr>
              <a:t>898</a:t>
            </a:r>
            <a:endParaRPr sz="900">
              <a:solidFill>
                <a:srgbClr val="666666"/>
              </a:solidFill>
              <a:latin typeface="Helvetica Neue"/>
              <a:ea typeface="Helvetica Neue"/>
              <a:cs typeface="Helvetica Neue"/>
              <a:sym typeface="Helvetica Neue"/>
            </a:endParaRPr>
          </a:p>
        </p:txBody>
      </p:sp>
      <p:sp>
        <p:nvSpPr>
          <p:cNvPr id="2606" name="Google Shape;2606;p137"/>
          <p:cNvSpPr/>
          <p:nvPr/>
        </p:nvSpPr>
        <p:spPr>
          <a:xfrm>
            <a:off x="4066433" y="1813424"/>
            <a:ext cx="153600" cy="153600"/>
          </a:xfrm>
          <a:prstGeom prst="ellipse">
            <a:avLst/>
          </a:prstGeom>
          <a:solidFill>
            <a:srgbClr val="FFD966"/>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137"/>
          <p:cNvSpPr txBox="1"/>
          <p:nvPr/>
        </p:nvSpPr>
        <p:spPr>
          <a:xfrm>
            <a:off x="4936950" y="1732025"/>
            <a:ext cx="1026000" cy="301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900">
                <a:solidFill>
                  <a:srgbClr val="666666"/>
                </a:solidFill>
                <a:latin typeface="Helvetica Neue"/>
                <a:ea typeface="Helvetica Neue"/>
                <a:cs typeface="Helvetica Neue"/>
                <a:sym typeface="Helvetica Neue"/>
              </a:rPr>
              <a:t>50</a:t>
            </a:r>
            <a:r>
              <a:rPr lang="en-GB" sz="900">
                <a:solidFill>
                  <a:srgbClr val="666666"/>
                </a:solidFill>
                <a:latin typeface="Helvetica Neue"/>
                <a:ea typeface="Helvetica Neue"/>
                <a:cs typeface="Helvetica Neue"/>
                <a:sym typeface="Helvetica Neue"/>
              </a:rPr>
              <a:t> comments</a:t>
            </a:r>
            <a:endParaRPr sz="900">
              <a:solidFill>
                <a:srgbClr val="666666"/>
              </a:solidFill>
              <a:latin typeface="Helvetica Neue"/>
              <a:ea typeface="Helvetica Neue"/>
              <a:cs typeface="Helvetica Neue"/>
              <a:sym typeface="Helvetica Neue"/>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1" name="Shape 2611"/>
        <p:cNvGrpSpPr/>
        <p:nvPr/>
      </p:nvGrpSpPr>
      <p:grpSpPr>
        <a:xfrm>
          <a:off x="0" y="0"/>
          <a:ext cx="0" cy="0"/>
          <a:chOff x="0" y="0"/>
          <a:chExt cx="0" cy="0"/>
        </a:xfrm>
      </p:grpSpPr>
      <p:sp>
        <p:nvSpPr>
          <p:cNvPr id="2612" name="Google Shape;2612;p1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613" name="Google Shape;2613;p138"/>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New post template</a:t>
            </a:r>
            <a:endParaRPr/>
          </a:p>
        </p:txBody>
      </p:sp>
      <p:pic>
        <p:nvPicPr>
          <p:cNvPr id="2614" name="Google Shape;2614;p138"/>
          <p:cNvPicPr preferRelativeResize="0"/>
          <p:nvPr/>
        </p:nvPicPr>
        <p:blipFill>
          <a:blip r:embed="rId3">
            <a:alphaModFix/>
          </a:blip>
          <a:stretch>
            <a:fillRect/>
          </a:stretch>
        </p:blipFill>
        <p:spPr>
          <a:xfrm>
            <a:off x="4672000" y="1262300"/>
            <a:ext cx="374700" cy="393600"/>
          </a:xfrm>
          <a:prstGeom prst="ellipse">
            <a:avLst/>
          </a:prstGeom>
          <a:noFill/>
          <a:ln>
            <a:noFill/>
          </a:ln>
        </p:spPr>
      </p:pic>
      <p:grpSp>
        <p:nvGrpSpPr>
          <p:cNvPr id="2615" name="Google Shape;2615;p138"/>
          <p:cNvGrpSpPr/>
          <p:nvPr/>
        </p:nvGrpSpPr>
        <p:grpSpPr>
          <a:xfrm>
            <a:off x="4420068" y="1133760"/>
            <a:ext cx="3624163" cy="1956881"/>
            <a:chOff x="3392350" y="451550"/>
            <a:chExt cx="2355800" cy="4261500"/>
          </a:xfrm>
        </p:grpSpPr>
        <p:sp>
          <p:nvSpPr>
            <p:cNvPr id="2616" name="Google Shape;2616;p138"/>
            <p:cNvSpPr/>
            <p:nvPr/>
          </p:nvSpPr>
          <p:spPr>
            <a:xfrm>
              <a:off x="3395850" y="45155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138"/>
            <p:cNvSpPr txBox="1"/>
            <p:nvPr/>
          </p:nvSpPr>
          <p:spPr>
            <a:xfrm>
              <a:off x="3823988" y="602008"/>
              <a:ext cx="1772100" cy="968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Jacquelyn</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sp>
          <p:nvSpPr>
            <p:cNvPr id="2618" name="Google Shape;2618;p138"/>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cxnSp>
          <p:nvCxnSpPr>
            <p:cNvPr id="2619" name="Google Shape;2619;p138"/>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2620" name="Google Shape;2620;p138"/>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138"/>
            <p:cNvSpPr txBox="1"/>
            <p:nvPr/>
          </p:nvSpPr>
          <p:spPr>
            <a:xfrm>
              <a:off x="3494500" y="1601054"/>
              <a:ext cx="21507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Want to detox your arteries? Taking a bath in epsom salt once a day for a year will clear all the plaque in your arteries and significantly reduce the risk of heart disease.</a:t>
              </a:r>
              <a:endParaRPr sz="1200">
                <a:solidFill>
                  <a:schemeClr val="dk1"/>
                </a:solidFill>
              </a:endParaRPr>
            </a:p>
            <a:p>
              <a:pPr indent="0" lvl="0" marL="0" rtl="0" algn="l">
                <a:spcBef>
                  <a:spcPts val="0"/>
                </a:spcBef>
                <a:spcAft>
                  <a:spcPts val="0"/>
                </a:spcAft>
                <a:buClr>
                  <a:schemeClr val="dk1"/>
                </a:buClr>
                <a:buSzPts val="1100"/>
                <a:buFont typeface="Arial"/>
                <a:buNone/>
              </a:pPr>
              <a:br>
                <a:rPr lang="en-GB" sz="1200">
                  <a:solidFill>
                    <a:schemeClr val="dk1"/>
                  </a:solidFill>
                </a:rPr>
              </a:br>
              <a:r>
                <a:rPr lang="en-GB" sz="1200">
                  <a:solidFill>
                    <a:srgbClr val="3AD0F1"/>
                  </a:solidFill>
                </a:rPr>
                <a:t>#healthfacts </a:t>
              </a:r>
              <a:endParaRPr sz="1200">
                <a:solidFill>
                  <a:schemeClr val="dk1"/>
                </a:solidFill>
              </a:endParaRPr>
            </a:p>
          </p:txBody>
        </p:sp>
      </p:grpSp>
      <p:pic>
        <p:nvPicPr>
          <p:cNvPr id="2622" name="Google Shape;2622;p138"/>
          <p:cNvPicPr preferRelativeResize="0"/>
          <p:nvPr/>
        </p:nvPicPr>
        <p:blipFill>
          <a:blip r:embed="rId3">
            <a:alphaModFix/>
          </a:blip>
          <a:stretch>
            <a:fillRect/>
          </a:stretch>
        </p:blipFill>
        <p:spPr>
          <a:xfrm>
            <a:off x="4672000" y="1262300"/>
            <a:ext cx="374700" cy="393600"/>
          </a:xfrm>
          <a:prstGeom prst="ellipse">
            <a:avLst/>
          </a:prstGeom>
          <a:noFill/>
          <a:ln>
            <a:noFill/>
          </a:ln>
        </p:spPr>
      </p:pic>
      <p:pic>
        <p:nvPicPr>
          <p:cNvPr id="2623" name="Google Shape;2623;p138"/>
          <p:cNvPicPr preferRelativeResize="0"/>
          <p:nvPr/>
        </p:nvPicPr>
        <p:blipFill>
          <a:blip r:embed="rId4">
            <a:alphaModFix/>
          </a:blip>
          <a:stretch>
            <a:fillRect/>
          </a:stretch>
        </p:blipFill>
        <p:spPr>
          <a:xfrm>
            <a:off x="4672150" y="1262900"/>
            <a:ext cx="374400" cy="392400"/>
          </a:xfrm>
          <a:prstGeom prst="rect">
            <a:avLst/>
          </a:prstGeom>
          <a:noFill/>
          <a:ln>
            <a:noFill/>
          </a:ln>
        </p:spPr>
      </p:pic>
      <p:sp>
        <p:nvSpPr>
          <p:cNvPr id="2624" name="Google Shape;2624;p138"/>
          <p:cNvSpPr txBox="1"/>
          <p:nvPr/>
        </p:nvSpPr>
        <p:spPr>
          <a:xfrm>
            <a:off x="447800" y="3648500"/>
            <a:ext cx="548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Topics: heart disease</a:t>
            </a:r>
            <a:endParaRPr>
              <a:latin typeface="Open Sans"/>
              <a:ea typeface="Open Sans"/>
              <a:cs typeface="Open Sans"/>
              <a:sym typeface="Open Sans"/>
            </a:endParaRPr>
          </a:p>
          <a:p>
            <a:pPr indent="0" lvl="0" marL="0" rtl="0" algn="l">
              <a:spcBef>
                <a:spcPts val="0"/>
              </a:spcBef>
              <a:spcAft>
                <a:spcPts val="0"/>
              </a:spcAft>
              <a:buNone/>
            </a:pPr>
            <a:r>
              <a:rPr lang="en-GB">
                <a:latin typeface="Open Sans"/>
                <a:ea typeface="Open Sans"/>
                <a:cs typeface="Open Sans"/>
                <a:sym typeface="Open Sans"/>
              </a:rPr>
              <a:t>natural remedies</a:t>
            </a:r>
            <a:endParaRPr>
              <a:latin typeface="Open Sans"/>
              <a:ea typeface="Open Sans"/>
              <a:cs typeface="Open Sans"/>
              <a:sym typeface="Open Sans"/>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2628" name="Shape 2628"/>
        <p:cNvGrpSpPr/>
        <p:nvPr/>
      </p:nvGrpSpPr>
      <p:grpSpPr>
        <a:xfrm>
          <a:off x="0" y="0"/>
          <a:ext cx="0" cy="0"/>
          <a:chOff x="0" y="0"/>
          <a:chExt cx="0" cy="0"/>
        </a:xfrm>
      </p:grpSpPr>
      <p:sp>
        <p:nvSpPr>
          <p:cNvPr id="2629" name="Google Shape;2629;p1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630" name="Google Shape;2630;p139"/>
          <p:cNvSpPr/>
          <p:nvPr/>
        </p:nvSpPr>
        <p:spPr>
          <a:xfrm>
            <a:off x="2932300" y="441000"/>
            <a:ext cx="3960000" cy="4261500"/>
          </a:xfrm>
          <a:prstGeom prst="roundRect">
            <a:avLst>
              <a:gd fmla="val 10306" name="adj"/>
            </a:avLst>
          </a:prstGeom>
          <a:solidFill>
            <a:srgbClr val="FFFFFF"/>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31" name="Google Shape;2631;p139"/>
          <p:cNvPicPr preferRelativeResize="0"/>
          <p:nvPr/>
        </p:nvPicPr>
        <p:blipFill>
          <a:blip r:embed="rId3">
            <a:alphaModFix/>
          </a:blip>
          <a:stretch>
            <a:fillRect/>
          </a:stretch>
        </p:blipFill>
        <p:spPr>
          <a:xfrm>
            <a:off x="3116950" y="678100"/>
            <a:ext cx="275400" cy="266475"/>
          </a:xfrm>
          <a:prstGeom prst="rect">
            <a:avLst/>
          </a:prstGeom>
          <a:noFill/>
          <a:ln>
            <a:noFill/>
          </a:ln>
        </p:spPr>
      </p:pic>
      <p:sp>
        <p:nvSpPr>
          <p:cNvPr id="2632" name="Google Shape;2632;p139"/>
          <p:cNvSpPr txBox="1"/>
          <p:nvPr/>
        </p:nvSpPr>
        <p:spPr>
          <a:xfrm>
            <a:off x="3420000" y="873975"/>
            <a:ext cx="2594700" cy="2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999999"/>
                </a:solidFill>
                <a:latin typeface="Helvetica Neue"/>
                <a:ea typeface="Helvetica Neue"/>
                <a:cs typeface="Helvetica Neue"/>
                <a:sym typeface="Helvetica Neue"/>
              </a:rPr>
              <a:t>Nursing student, bookworm, travel addict.</a:t>
            </a:r>
            <a:endParaRPr sz="800">
              <a:solidFill>
                <a:srgbClr val="999999"/>
              </a:solidFill>
              <a:latin typeface="Helvetica Neue"/>
              <a:ea typeface="Helvetica Neue"/>
              <a:cs typeface="Helvetica Neue"/>
              <a:sym typeface="Helvetica Neue"/>
            </a:endParaRPr>
          </a:p>
        </p:txBody>
      </p:sp>
      <p:sp>
        <p:nvSpPr>
          <p:cNvPr id="2633" name="Google Shape;2633;p139"/>
          <p:cNvSpPr txBox="1"/>
          <p:nvPr/>
        </p:nvSpPr>
        <p:spPr>
          <a:xfrm>
            <a:off x="3407997" y="630424"/>
            <a:ext cx="1382100" cy="35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900">
                <a:latin typeface="Helvetica Neue"/>
                <a:ea typeface="Helvetica Neue"/>
                <a:cs typeface="Helvetica Neue"/>
                <a:sym typeface="Helvetica Neue"/>
              </a:rPr>
              <a:t>Jacquelyn Turner</a:t>
            </a:r>
            <a:endParaRPr sz="900">
              <a:latin typeface="Helvetica Neue"/>
              <a:ea typeface="Helvetica Neue"/>
              <a:cs typeface="Helvetica Neue"/>
              <a:sym typeface="Helvetica Neue"/>
            </a:endParaRPr>
          </a:p>
          <a:p>
            <a:pPr indent="0" lvl="0" marL="0" rtl="0" algn="l">
              <a:spcBef>
                <a:spcPts val="0"/>
              </a:spcBef>
              <a:spcAft>
                <a:spcPts val="0"/>
              </a:spcAft>
              <a:buNone/>
            </a:pPr>
            <a:r>
              <a:rPr lang="en-GB" sz="900">
                <a:solidFill>
                  <a:srgbClr val="999999"/>
                </a:solidFill>
                <a:latin typeface="Helvetica Neue"/>
                <a:ea typeface="Helvetica Neue"/>
                <a:cs typeface="Helvetica Neue"/>
                <a:sym typeface="Helvetica Neue"/>
              </a:rPr>
              <a:t>@jacquelynturner</a:t>
            </a:r>
            <a:endParaRPr sz="900">
              <a:latin typeface="Helvetica Neue"/>
              <a:ea typeface="Helvetica Neue"/>
              <a:cs typeface="Helvetica Neue"/>
              <a:sym typeface="Helvetica Neue"/>
            </a:endParaRPr>
          </a:p>
        </p:txBody>
      </p:sp>
      <p:sp>
        <p:nvSpPr>
          <p:cNvPr id="2634" name="Google Shape;2634;p139"/>
          <p:cNvSpPr txBox="1"/>
          <p:nvPr/>
        </p:nvSpPr>
        <p:spPr>
          <a:xfrm>
            <a:off x="5040724" y="630413"/>
            <a:ext cx="1799100" cy="23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800">
                <a:latin typeface="Helvetica Neue"/>
                <a:ea typeface="Helvetica Neue"/>
                <a:cs typeface="Helvetica Neue"/>
                <a:sym typeface="Helvetica Neue"/>
              </a:rPr>
              <a:t>1,020</a:t>
            </a:r>
            <a:r>
              <a:rPr lang="en-GB" sz="800">
                <a:latin typeface="Helvetica Neue"/>
                <a:ea typeface="Helvetica Neue"/>
                <a:cs typeface="Helvetica Neue"/>
                <a:sym typeface="Helvetica Neue"/>
              </a:rPr>
              <a:t> </a:t>
            </a:r>
            <a:r>
              <a:rPr lang="en-GB" sz="800">
                <a:solidFill>
                  <a:srgbClr val="999999"/>
                </a:solidFill>
                <a:latin typeface="Helvetica Neue"/>
                <a:ea typeface="Helvetica Neue"/>
                <a:cs typeface="Helvetica Neue"/>
                <a:sym typeface="Helvetica Neue"/>
              </a:rPr>
              <a:t>followers</a:t>
            </a:r>
            <a:r>
              <a:rPr lang="en-GB" sz="800">
                <a:latin typeface="Helvetica Neue"/>
                <a:ea typeface="Helvetica Neue"/>
                <a:cs typeface="Helvetica Neue"/>
                <a:sym typeface="Helvetica Neue"/>
              </a:rPr>
              <a:t>  </a:t>
            </a:r>
            <a:r>
              <a:rPr b="1" lang="en-GB" sz="800">
                <a:latin typeface="Helvetica Neue"/>
                <a:ea typeface="Helvetica Neue"/>
                <a:cs typeface="Helvetica Neue"/>
                <a:sym typeface="Helvetica Neue"/>
              </a:rPr>
              <a:t>1</a:t>
            </a:r>
            <a:r>
              <a:rPr b="1" lang="en-GB" sz="800">
                <a:latin typeface="Helvetica Neue"/>
                <a:ea typeface="Helvetica Neue"/>
                <a:cs typeface="Helvetica Neue"/>
                <a:sym typeface="Helvetica Neue"/>
              </a:rPr>
              <a:t>,329</a:t>
            </a:r>
            <a:r>
              <a:rPr lang="en-GB" sz="800">
                <a:latin typeface="Helvetica Neue"/>
                <a:ea typeface="Helvetica Neue"/>
                <a:cs typeface="Helvetica Neue"/>
                <a:sym typeface="Helvetica Neue"/>
              </a:rPr>
              <a:t> </a:t>
            </a:r>
            <a:r>
              <a:rPr lang="en-GB" sz="800">
                <a:solidFill>
                  <a:srgbClr val="999999"/>
                </a:solidFill>
                <a:latin typeface="Helvetica Neue"/>
                <a:ea typeface="Helvetica Neue"/>
                <a:cs typeface="Helvetica Neue"/>
                <a:sym typeface="Helvetica Neue"/>
              </a:rPr>
              <a:t>following</a:t>
            </a:r>
            <a:endParaRPr sz="1000">
              <a:solidFill>
                <a:srgbClr val="999999"/>
              </a:solidFill>
              <a:latin typeface="Helvetica Neue"/>
              <a:ea typeface="Helvetica Neue"/>
              <a:cs typeface="Helvetica Neue"/>
              <a:sym typeface="Helvetica Neue"/>
            </a:endParaRPr>
          </a:p>
        </p:txBody>
      </p:sp>
      <p:sp>
        <p:nvSpPr>
          <p:cNvPr id="2635" name="Google Shape;2635;p139"/>
          <p:cNvSpPr txBox="1"/>
          <p:nvPr/>
        </p:nvSpPr>
        <p:spPr>
          <a:xfrm>
            <a:off x="3045150" y="1078825"/>
            <a:ext cx="3700800" cy="9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latin typeface="Helvetica Neue Light"/>
                <a:ea typeface="Helvetica Neue Light"/>
                <a:cs typeface="Helvetica Neue Light"/>
                <a:sym typeface="Helvetica Neue Light"/>
              </a:rPr>
              <a:t>Want to detox your arteries? Taking a bath in epsom salt once a day for a year will clear all the plaque in your arteries and significantly reduce the risk of heart disease.</a:t>
            </a:r>
            <a:br>
              <a:rPr lang="en-GB" sz="1100">
                <a:latin typeface="Helvetica Neue Light"/>
                <a:ea typeface="Helvetica Neue Light"/>
                <a:cs typeface="Helvetica Neue Light"/>
                <a:sym typeface="Helvetica Neue Light"/>
              </a:rPr>
            </a:br>
            <a:r>
              <a:rPr lang="en-GB" sz="1100">
                <a:solidFill>
                  <a:srgbClr val="3AD0F1"/>
                </a:solidFill>
                <a:latin typeface="Helvetica Neue"/>
                <a:ea typeface="Helvetica Neue"/>
                <a:cs typeface="Helvetica Neue"/>
                <a:sym typeface="Helvetica Neue"/>
              </a:rPr>
              <a:t>#healthfacts </a:t>
            </a:r>
            <a:endParaRPr sz="1100">
              <a:solidFill>
                <a:srgbClr val="3AD0F1"/>
              </a:solidFill>
              <a:latin typeface="Helvetica Neue"/>
              <a:ea typeface="Helvetica Neue"/>
              <a:cs typeface="Helvetica Neue"/>
              <a:sym typeface="Helvetica Neue"/>
            </a:endParaRPr>
          </a:p>
          <a:p>
            <a:pPr indent="0" lvl="0" marL="0" rtl="0" algn="l">
              <a:spcBef>
                <a:spcPts val="0"/>
              </a:spcBef>
              <a:spcAft>
                <a:spcPts val="0"/>
              </a:spcAft>
              <a:buNone/>
            </a:pPr>
            <a:r>
              <a:t/>
            </a:r>
            <a:endParaRPr sz="1100">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100">
              <a:latin typeface="Helvetica Neue Light"/>
              <a:ea typeface="Helvetica Neue Light"/>
              <a:cs typeface="Helvetica Neue Light"/>
              <a:sym typeface="Helvetica Neue Light"/>
            </a:endParaRPr>
          </a:p>
        </p:txBody>
      </p:sp>
      <p:sp>
        <p:nvSpPr>
          <p:cNvPr id="2636" name="Google Shape;2636;p139"/>
          <p:cNvSpPr txBox="1"/>
          <p:nvPr/>
        </p:nvSpPr>
        <p:spPr>
          <a:xfrm>
            <a:off x="3025100" y="1828800"/>
            <a:ext cx="2081700" cy="2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rgbClr val="999999"/>
                </a:solidFill>
                <a:latin typeface="Helvetica Neue"/>
                <a:ea typeface="Helvetica Neue"/>
                <a:cs typeface="Helvetica Neue"/>
                <a:sym typeface="Helvetica Neue"/>
              </a:rPr>
              <a:t>1:17 PM - 18 Oct 2020</a:t>
            </a:r>
            <a:endParaRPr sz="900">
              <a:solidFill>
                <a:srgbClr val="999999"/>
              </a:solidFill>
              <a:latin typeface="Helvetica Neue"/>
              <a:ea typeface="Helvetica Neue"/>
              <a:cs typeface="Helvetica Neue"/>
              <a:sym typeface="Helvetica Neue"/>
            </a:endParaRPr>
          </a:p>
        </p:txBody>
      </p:sp>
      <p:sp>
        <p:nvSpPr>
          <p:cNvPr id="2637" name="Google Shape;2637;p139"/>
          <p:cNvSpPr txBox="1"/>
          <p:nvPr/>
        </p:nvSpPr>
        <p:spPr>
          <a:xfrm>
            <a:off x="4625299" y="1829475"/>
            <a:ext cx="2101800" cy="2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900">
                <a:latin typeface="Helvetica Neue"/>
                <a:ea typeface="Helvetica Neue"/>
                <a:cs typeface="Helvetica Neue"/>
                <a:sym typeface="Helvetica Neue"/>
              </a:rPr>
              <a:t>22 </a:t>
            </a:r>
            <a:r>
              <a:rPr lang="en-GB" sz="900">
                <a:solidFill>
                  <a:srgbClr val="999999"/>
                </a:solidFill>
                <a:latin typeface="Helvetica Neue"/>
                <a:ea typeface="Helvetica Neue"/>
                <a:cs typeface="Helvetica Neue"/>
                <a:sym typeface="Helvetica Neue"/>
              </a:rPr>
              <a:t>Retweets</a:t>
            </a:r>
            <a:r>
              <a:rPr lang="en-GB" sz="900">
                <a:latin typeface="Helvetica Neue"/>
                <a:ea typeface="Helvetica Neue"/>
                <a:cs typeface="Helvetica Neue"/>
                <a:sym typeface="Helvetica Neue"/>
              </a:rPr>
              <a:t> </a:t>
            </a:r>
            <a:r>
              <a:rPr b="1" lang="en-GB" sz="900">
                <a:latin typeface="Helvetica Neue"/>
                <a:ea typeface="Helvetica Neue"/>
                <a:cs typeface="Helvetica Neue"/>
                <a:sym typeface="Helvetica Neue"/>
              </a:rPr>
              <a:t>234 </a:t>
            </a:r>
            <a:r>
              <a:rPr lang="en-GB" sz="900">
                <a:solidFill>
                  <a:srgbClr val="999999"/>
                </a:solidFill>
                <a:latin typeface="Helvetica Neue"/>
                <a:ea typeface="Helvetica Neue"/>
                <a:cs typeface="Helvetica Neue"/>
                <a:sym typeface="Helvetica Neue"/>
              </a:rPr>
              <a:t>Likes </a:t>
            </a:r>
            <a:r>
              <a:rPr b="1" lang="en-GB" sz="900">
                <a:latin typeface="Helvetica Neue"/>
                <a:ea typeface="Helvetica Neue"/>
                <a:cs typeface="Helvetica Neue"/>
                <a:sym typeface="Helvetica Neue"/>
              </a:rPr>
              <a:t>15</a:t>
            </a:r>
            <a:r>
              <a:rPr b="1" lang="en-GB" sz="900">
                <a:latin typeface="Helvetica Neue"/>
                <a:ea typeface="Helvetica Neue"/>
                <a:cs typeface="Helvetica Neue"/>
                <a:sym typeface="Helvetica Neue"/>
              </a:rPr>
              <a:t> </a:t>
            </a:r>
            <a:r>
              <a:rPr lang="en-GB" sz="900">
                <a:solidFill>
                  <a:srgbClr val="999999"/>
                </a:solidFill>
                <a:latin typeface="Helvetica Neue"/>
                <a:ea typeface="Helvetica Neue"/>
                <a:cs typeface="Helvetica Neue"/>
                <a:sym typeface="Helvetica Neue"/>
              </a:rPr>
              <a:t>Comments</a:t>
            </a:r>
            <a:endParaRPr sz="900">
              <a:solidFill>
                <a:srgbClr val="999999"/>
              </a:solidFill>
              <a:latin typeface="Helvetica Neue"/>
              <a:ea typeface="Helvetica Neue"/>
              <a:cs typeface="Helvetica Neue"/>
              <a:sym typeface="Helvetica Neue"/>
            </a:endParaRPr>
          </a:p>
        </p:txBody>
      </p:sp>
      <p:sp>
        <p:nvSpPr>
          <p:cNvPr id="2638" name="Google Shape;2638;p139"/>
          <p:cNvSpPr/>
          <p:nvPr/>
        </p:nvSpPr>
        <p:spPr>
          <a:xfrm>
            <a:off x="580313" y="1008950"/>
            <a:ext cx="669600" cy="669600"/>
          </a:xfrm>
          <a:prstGeom prst="roundRect">
            <a:avLst>
              <a:gd fmla="val 21634"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39" name="Google Shape;2639;p139"/>
          <p:cNvPicPr preferRelativeResize="0"/>
          <p:nvPr/>
        </p:nvPicPr>
        <p:blipFill>
          <a:blip r:embed="rId4">
            <a:alphaModFix/>
          </a:blip>
          <a:stretch>
            <a:fillRect/>
          </a:stretch>
        </p:blipFill>
        <p:spPr>
          <a:xfrm>
            <a:off x="731731" y="1165881"/>
            <a:ext cx="366772" cy="36677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68" name="Shape 368"/>
        <p:cNvGrpSpPr/>
        <p:nvPr/>
      </p:nvGrpSpPr>
      <p:grpSpPr>
        <a:xfrm>
          <a:off x="0" y="0"/>
          <a:ext cx="0" cy="0"/>
          <a:chOff x="0" y="0"/>
          <a:chExt cx="0" cy="0"/>
        </a:xfrm>
      </p:grpSpPr>
      <p:sp>
        <p:nvSpPr>
          <p:cNvPr id="369" name="Google Shape;369;p32"/>
          <p:cNvSpPr txBox="1"/>
          <p:nvPr>
            <p:ph type="title"/>
          </p:nvPr>
        </p:nvSpPr>
        <p:spPr>
          <a:xfrm>
            <a:off x="822600" y="857250"/>
            <a:ext cx="8353200" cy="32406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GB" sz="5000"/>
              <a:t>Misinfo Tactics</a:t>
            </a:r>
            <a:endParaRPr sz="5000"/>
          </a:p>
        </p:txBody>
      </p:sp>
      <p:sp>
        <p:nvSpPr>
          <p:cNvPr id="370" name="Google Shape;370;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3" name="Shape 2643"/>
        <p:cNvGrpSpPr/>
        <p:nvPr/>
      </p:nvGrpSpPr>
      <p:grpSpPr>
        <a:xfrm>
          <a:off x="0" y="0"/>
          <a:ext cx="0" cy="0"/>
          <a:chOff x="0" y="0"/>
          <a:chExt cx="0" cy="0"/>
        </a:xfrm>
      </p:grpSpPr>
      <p:sp>
        <p:nvSpPr>
          <p:cNvPr id="2644" name="Google Shape;2644;p1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645" name="Google Shape;2645;p140"/>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New post template</a:t>
            </a:r>
            <a:endParaRPr/>
          </a:p>
        </p:txBody>
      </p:sp>
      <p:pic>
        <p:nvPicPr>
          <p:cNvPr id="2646" name="Google Shape;2646;p140"/>
          <p:cNvPicPr preferRelativeResize="0"/>
          <p:nvPr/>
        </p:nvPicPr>
        <p:blipFill>
          <a:blip r:embed="rId3">
            <a:alphaModFix/>
          </a:blip>
          <a:stretch>
            <a:fillRect/>
          </a:stretch>
        </p:blipFill>
        <p:spPr>
          <a:xfrm>
            <a:off x="4672000" y="1262300"/>
            <a:ext cx="374700" cy="393600"/>
          </a:xfrm>
          <a:prstGeom prst="ellipse">
            <a:avLst/>
          </a:prstGeom>
          <a:noFill/>
          <a:ln>
            <a:noFill/>
          </a:ln>
        </p:spPr>
      </p:pic>
      <p:grpSp>
        <p:nvGrpSpPr>
          <p:cNvPr id="2647" name="Google Shape;2647;p140"/>
          <p:cNvGrpSpPr/>
          <p:nvPr/>
        </p:nvGrpSpPr>
        <p:grpSpPr>
          <a:xfrm>
            <a:off x="4420068" y="1133760"/>
            <a:ext cx="3624163" cy="1956881"/>
            <a:chOff x="3392350" y="451550"/>
            <a:chExt cx="2355800" cy="4261500"/>
          </a:xfrm>
        </p:grpSpPr>
        <p:sp>
          <p:nvSpPr>
            <p:cNvPr id="2648" name="Google Shape;2648;p140"/>
            <p:cNvSpPr/>
            <p:nvPr/>
          </p:nvSpPr>
          <p:spPr>
            <a:xfrm>
              <a:off x="3395850" y="45155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140"/>
            <p:cNvSpPr txBox="1"/>
            <p:nvPr/>
          </p:nvSpPr>
          <p:spPr>
            <a:xfrm>
              <a:off x="3823988" y="602008"/>
              <a:ext cx="1772100" cy="968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Artha</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sp>
          <p:nvSpPr>
            <p:cNvPr id="2650" name="Google Shape;2650;p140"/>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cxnSp>
          <p:nvCxnSpPr>
            <p:cNvPr id="2651" name="Google Shape;2651;p140"/>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2652" name="Google Shape;2652;p140"/>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140"/>
            <p:cNvSpPr txBox="1"/>
            <p:nvPr/>
          </p:nvSpPr>
          <p:spPr>
            <a:xfrm>
              <a:off x="3494500" y="1601054"/>
              <a:ext cx="21507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What’s the most effective way to lose weight? Celebrity fitness guru Anna Abramov just showed millions of viewers on national TV how one simple, affordable supplement can help you achieve your weight loss goals.</a:t>
              </a:r>
              <a:endParaRPr sz="1200">
                <a:solidFill>
                  <a:schemeClr val="dk1"/>
                </a:solidFill>
              </a:endParaRPr>
            </a:p>
          </p:txBody>
        </p:sp>
      </p:grpSp>
      <p:pic>
        <p:nvPicPr>
          <p:cNvPr id="2654" name="Google Shape;2654;p140"/>
          <p:cNvPicPr preferRelativeResize="0"/>
          <p:nvPr/>
        </p:nvPicPr>
        <p:blipFill>
          <a:blip r:embed="rId3">
            <a:alphaModFix/>
          </a:blip>
          <a:stretch>
            <a:fillRect/>
          </a:stretch>
        </p:blipFill>
        <p:spPr>
          <a:xfrm>
            <a:off x="4672000" y="1262300"/>
            <a:ext cx="374700" cy="393600"/>
          </a:xfrm>
          <a:prstGeom prst="ellipse">
            <a:avLst/>
          </a:prstGeom>
          <a:noFill/>
          <a:ln>
            <a:noFill/>
          </a:ln>
        </p:spPr>
      </p:pic>
      <p:pic>
        <p:nvPicPr>
          <p:cNvPr id="2655" name="Google Shape;2655;p140"/>
          <p:cNvPicPr preferRelativeResize="0"/>
          <p:nvPr/>
        </p:nvPicPr>
        <p:blipFill rotWithShape="1">
          <a:blip r:embed="rId4">
            <a:alphaModFix/>
          </a:blip>
          <a:srcRect b="2330" l="20688" r="20688" t="-2330"/>
          <a:stretch/>
        </p:blipFill>
        <p:spPr>
          <a:xfrm>
            <a:off x="4672150" y="1262912"/>
            <a:ext cx="374400" cy="392400"/>
          </a:xfrm>
          <a:prstGeom prst="ellipse">
            <a:avLst/>
          </a:prstGeom>
          <a:noFill/>
          <a:ln>
            <a:noFill/>
          </a:ln>
        </p:spPr>
      </p:pic>
      <p:sp>
        <p:nvSpPr>
          <p:cNvPr id="2656" name="Google Shape;2656;p140"/>
          <p:cNvSpPr txBox="1"/>
          <p:nvPr/>
        </p:nvSpPr>
        <p:spPr>
          <a:xfrm>
            <a:off x="447800" y="3648500"/>
            <a:ext cx="548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Topics: obesity (weight)</a:t>
            </a:r>
            <a:endParaRPr>
              <a:latin typeface="Open Sans"/>
              <a:ea typeface="Open Sans"/>
              <a:cs typeface="Open Sans"/>
              <a:sym typeface="Open Sans"/>
            </a:endParaRPr>
          </a:p>
          <a:p>
            <a:pPr indent="0" lvl="0" marL="0" rtl="0" algn="l">
              <a:spcBef>
                <a:spcPts val="0"/>
              </a:spcBef>
              <a:spcAft>
                <a:spcPts val="0"/>
              </a:spcAft>
              <a:buNone/>
            </a:pPr>
            <a:r>
              <a:rPr lang="en-GB">
                <a:latin typeface="Open Sans"/>
                <a:ea typeface="Open Sans"/>
                <a:cs typeface="Open Sans"/>
                <a:sym typeface="Open Sans"/>
              </a:rPr>
              <a:t>vitamins</a:t>
            </a:r>
            <a:endParaRPr>
              <a:latin typeface="Open Sans"/>
              <a:ea typeface="Open Sans"/>
              <a:cs typeface="Open Sans"/>
              <a:sym typeface="Open Sans"/>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60" name="Shape 2660"/>
        <p:cNvGrpSpPr/>
        <p:nvPr/>
      </p:nvGrpSpPr>
      <p:grpSpPr>
        <a:xfrm>
          <a:off x="0" y="0"/>
          <a:ext cx="0" cy="0"/>
          <a:chOff x="0" y="0"/>
          <a:chExt cx="0" cy="0"/>
        </a:xfrm>
      </p:grpSpPr>
      <p:sp>
        <p:nvSpPr>
          <p:cNvPr id="2661" name="Google Shape;2661;p141"/>
          <p:cNvSpPr/>
          <p:nvPr/>
        </p:nvSpPr>
        <p:spPr>
          <a:xfrm>
            <a:off x="2110650" y="451550"/>
            <a:ext cx="2352300" cy="4261500"/>
          </a:xfrm>
          <a:prstGeom prst="roundRect">
            <a:avLst>
              <a:gd fmla="val 10306"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1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663" name="Google Shape;2663;p141"/>
          <p:cNvSpPr/>
          <p:nvPr/>
        </p:nvSpPr>
        <p:spPr>
          <a:xfrm>
            <a:off x="2110650" y="451550"/>
            <a:ext cx="2352300" cy="4261500"/>
          </a:xfrm>
          <a:prstGeom prst="roundRect">
            <a:avLst>
              <a:gd fmla="val 10306"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141"/>
          <p:cNvSpPr/>
          <p:nvPr/>
        </p:nvSpPr>
        <p:spPr>
          <a:xfrm>
            <a:off x="2110650" y="451550"/>
            <a:ext cx="3960000" cy="4261500"/>
          </a:xfrm>
          <a:prstGeom prst="roundRect">
            <a:avLst>
              <a:gd fmla="val 10306" name="adj"/>
            </a:avLst>
          </a:prstGeom>
          <a:solidFill>
            <a:srgbClr val="FFFF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141"/>
          <p:cNvSpPr/>
          <p:nvPr/>
        </p:nvSpPr>
        <p:spPr>
          <a:xfrm>
            <a:off x="2134600" y="876825"/>
            <a:ext cx="3901800" cy="34893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141"/>
          <p:cNvSpPr/>
          <p:nvPr/>
        </p:nvSpPr>
        <p:spPr>
          <a:xfrm>
            <a:off x="2311800" y="1016725"/>
            <a:ext cx="3671100" cy="1036200"/>
          </a:xfrm>
          <a:prstGeom prst="roundRect">
            <a:avLst>
              <a:gd fmla="val 5406" name="adj"/>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900">
              <a:solidFill>
                <a:srgbClr val="FF0000"/>
              </a:solidFill>
              <a:latin typeface="Helvetica Neue"/>
              <a:ea typeface="Helvetica Neue"/>
              <a:cs typeface="Helvetica Neue"/>
              <a:sym typeface="Helvetica Neue"/>
            </a:endParaRPr>
          </a:p>
          <a:p>
            <a:pPr indent="0" lvl="0" marL="0" rtl="0" algn="l">
              <a:spcBef>
                <a:spcPts val="0"/>
              </a:spcBef>
              <a:spcAft>
                <a:spcPts val="0"/>
              </a:spcAft>
              <a:buNone/>
            </a:pPr>
            <a:r>
              <a:t/>
            </a:r>
            <a:endParaRPr b="1" sz="900">
              <a:solidFill>
                <a:srgbClr val="FF0000"/>
              </a:solidFill>
              <a:latin typeface="Helvetica Neue"/>
              <a:ea typeface="Helvetica Neue"/>
              <a:cs typeface="Helvetica Neue"/>
              <a:sym typeface="Helvetica Neue"/>
            </a:endParaRPr>
          </a:p>
          <a:p>
            <a:pPr indent="0" lvl="0" marL="0" rtl="0" algn="l">
              <a:spcBef>
                <a:spcPts val="0"/>
              </a:spcBef>
              <a:spcAft>
                <a:spcPts val="0"/>
              </a:spcAft>
              <a:buNone/>
            </a:pPr>
            <a:r>
              <a:rPr b="1" lang="en-GB" sz="900">
                <a:solidFill>
                  <a:srgbClr val="FF0000"/>
                </a:solidFill>
                <a:latin typeface="Helvetica Neue"/>
                <a:ea typeface="Helvetica Neue"/>
                <a:cs typeface="Helvetica Neue"/>
                <a:sym typeface="Helvetica Neue"/>
              </a:rPr>
              <a:t>Artha</a:t>
            </a:r>
            <a:endParaRPr b="1" sz="900">
              <a:solidFill>
                <a:srgbClr val="FF0000"/>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GB" sz="1000">
                <a:solidFill>
                  <a:schemeClr val="dk1"/>
                </a:solidFill>
              </a:rPr>
              <a:t>What’s the most effective way to lose weight? Celebrity fitness guru Anna Abramov just showed millions of viewers on national TV how one simple, affordable supplement can help you achieve your weight loss goals.</a:t>
            </a:r>
            <a:endParaRPr sz="800">
              <a:latin typeface="Helvetica Neue"/>
              <a:ea typeface="Helvetica Neue"/>
              <a:cs typeface="Helvetica Neue"/>
              <a:sym typeface="Helvetica Neue"/>
            </a:endParaRPr>
          </a:p>
          <a:p>
            <a:pPr indent="0" lvl="0" marL="0" rtl="0" algn="l">
              <a:spcBef>
                <a:spcPts val="0"/>
              </a:spcBef>
              <a:spcAft>
                <a:spcPts val="0"/>
              </a:spcAft>
              <a:buNone/>
            </a:pPr>
            <a:r>
              <a:t/>
            </a:r>
            <a:endParaRPr sz="900">
              <a:latin typeface="Helvetica Neue"/>
              <a:ea typeface="Helvetica Neue"/>
              <a:cs typeface="Helvetica Neue"/>
              <a:sym typeface="Helvetica Neue"/>
            </a:endParaRPr>
          </a:p>
          <a:p>
            <a:pPr indent="0" lvl="0" marL="0" rtl="0" algn="l">
              <a:spcBef>
                <a:spcPts val="0"/>
              </a:spcBef>
              <a:spcAft>
                <a:spcPts val="0"/>
              </a:spcAft>
              <a:buNone/>
            </a:pPr>
            <a:r>
              <a:t/>
            </a:r>
            <a:endParaRPr sz="900">
              <a:latin typeface="Helvetica Neue"/>
              <a:ea typeface="Helvetica Neue"/>
              <a:cs typeface="Helvetica Neue"/>
              <a:sym typeface="Helvetica Neue"/>
            </a:endParaRPr>
          </a:p>
          <a:p>
            <a:pPr indent="0" lvl="0" marL="0" rtl="0" algn="l">
              <a:spcBef>
                <a:spcPts val="0"/>
              </a:spcBef>
              <a:spcAft>
                <a:spcPts val="0"/>
              </a:spcAft>
              <a:buNone/>
            </a:pPr>
            <a:r>
              <a:t/>
            </a:r>
            <a:endParaRPr sz="900">
              <a:solidFill>
                <a:schemeClr val="dk1"/>
              </a:solidFill>
              <a:latin typeface="Helvetica Neue"/>
              <a:ea typeface="Helvetica Neue"/>
              <a:cs typeface="Helvetica Neue"/>
              <a:sym typeface="Helvetica Neue"/>
            </a:endParaRPr>
          </a:p>
        </p:txBody>
      </p:sp>
      <p:sp>
        <p:nvSpPr>
          <p:cNvPr id="2667" name="Google Shape;2667;p141"/>
          <p:cNvSpPr txBox="1"/>
          <p:nvPr/>
        </p:nvSpPr>
        <p:spPr>
          <a:xfrm>
            <a:off x="2157623" y="509325"/>
            <a:ext cx="318600" cy="30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GB" sz="900">
                <a:solidFill>
                  <a:srgbClr val="4A86E8"/>
                </a:solidFill>
                <a:latin typeface="Helvetica Neue"/>
                <a:ea typeface="Helvetica Neue"/>
                <a:cs typeface="Helvetica Neue"/>
                <a:sym typeface="Helvetica Neue"/>
              </a:rPr>
              <a:t>&lt;</a:t>
            </a:r>
            <a:r>
              <a:rPr lang="en-GB" sz="900">
                <a:solidFill>
                  <a:srgbClr val="4A86E8"/>
                </a:solidFill>
                <a:latin typeface="Helvetica Neue"/>
                <a:ea typeface="Helvetica Neue"/>
                <a:cs typeface="Helvetica Neue"/>
                <a:sym typeface="Helvetica Neue"/>
              </a:rPr>
              <a:t> </a:t>
            </a:r>
            <a:endParaRPr sz="900">
              <a:solidFill>
                <a:srgbClr val="4A86E8"/>
              </a:solidFill>
              <a:latin typeface="Helvetica Neue"/>
              <a:ea typeface="Helvetica Neue"/>
              <a:cs typeface="Helvetica Neue"/>
              <a:sym typeface="Helvetica Neue"/>
            </a:endParaRPr>
          </a:p>
        </p:txBody>
      </p:sp>
      <p:sp>
        <p:nvSpPr>
          <p:cNvPr id="2668" name="Google Shape;2668;p141"/>
          <p:cNvSpPr txBox="1"/>
          <p:nvPr/>
        </p:nvSpPr>
        <p:spPr>
          <a:xfrm>
            <a:off x="2743577" y="501475"/>
            <a:ext cx="1500000" cy="30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GB" sz="900">
                <a:latin typeface="Helvetica Neue"/>
                <a:ea typeface="Helvetica Neue"/>
                <a:cs typeface="Helvetica Neue"/>
                <a:sym typeface="Helvetica Neue"/>
              </a:rPr>
              <a:t>Alternative Health</a:t>
            </a:r>
            <a:endParaRPr b="1" sz="900">
              <a:latin typeface="Helvetica Neue"/>
              <a:ea typeface="Helvetica Neue"/>
              <a:cs typeface="Helvetica Neue"/>
              <a:sym typeface="Helvetica Neue"/>
            </a:endParaRPr>
          </a:p>
          <a:p>
            <a:pPr indent="0" lvl="0" marL="0" rtl="0" algn="l">
              <a:lnSpc>
                <a:spcPct val="100000"/>
              </a:lnSpc>
              <a:spcBef>
                <a:spcPts val="0"/>
              </a:spcBef>
              <a:spcAft>
                <a:spcPts val="0"/>
              </a:spcAft>
              <a:buNone/>
            </a:pPr>
            <a:r>
              <a:rPr lang="en-GB" sz="700">
                <a:solidFill>
                  <a:srgbClr val="999999"/>
                </a:solidFill>
                <a:latin typeface="Helvetica Neue"/>
                <a:ea typeface="Helvetica Neue"/>
                <a:cs typeface="Helvetica Neue"/>
                <a:sym typeface="Helvetica Neue"/>
              </a:rPr>
              <a:t>154 members</a:t>
            </a:r>
            <a:endParaRPr sz="700">
              <a:solidFill>
                <a:srgbClr val="999999"/>
              </a:solidFill>
              <a:latin typeface="Helvetica Neue"/>
              <a:ea typeface="Helvetica Neue"/>
              <a:cs typeface="Helvetica Neue"/>
              <a:sym typeface="Helvetica Neue"/>
            </a:endParaRPr>
          </a:p>
        </p:txBody>
      </p:sp>
      <p:pic>
        <p:nvPicPr>
          <p:cNvPr id="2669" name="Google Shape;2669;p141"/>
          <p:cNvPicPr preferRelativeResize="0"/>
          <p:nvPr/>
        </p:nvPicPr>
        <p:blipFill>
          <a:blip r:embed="rId3">
            <a:alphaModFix/>
          </a:blip>
          <a:stretch>
            <a:fillRect/>
          </a:stretch>
        </p:blipFill>
        <p:spPr>
          <a:xfrm>
            <a:off x="2476225" y="512762"/>
            <a:ext cx="297625" cy="297625"/>
          </a:xfrm>
          <a:prstGeom prst="rect">
            <a:avLst/>
          </a:prstGeom>
          <a:noFill/>
          <a:ln cap="flat" cmpd="sng" w="38100">
            <a:solidFill>
              <a:schemeClr val="lt1"/>
            </a:solidFill>
            <a:prstDash val="solid"/>
            <a:round/>
            <a:headEnd len="sm" w="sm" type="none"/>
            <a:tailEnd len="sm" w="sm" type="none"/>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73" name="Shape 2673"/>
        <p:cNvGrpSpPr/>
        <p:nvPr/>
      </p:nvGrpSpPr>
      <p:grpSpPr>
        <a:xfrm>
          <a:off x="0" y="0"/>
          <a:ext cx="0" cy="0"/>
          <a:chOff x="0" y="0"/>
          <a:chExt cx="0" cy="0"/>
        </a:xfrm>
      </p:grpSpPr>
      <p:sp>
        <p:nvSpPr>
          <p:cNvPr id="2674" name="Google Shape;2674;p142"/>
          <p:cNvSpPr txBox="1"/>
          <p:nvPr>
            <p:ph type="title"/>
          </p:nvPr>
        </p:nvSpPr>
        <p:spPr>
          <a:xfrm>
            <a:off x="809100" y="654500"/>
            <a:ext cx="7041600" cy="32406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GB" sz="5200">
                <a:solidFill>
                  <a:schemeClr val="lt1"/>
                </a:solidFill>
              </a:rPr>
              <a:t>Factually correct</a:t>
            </a:r>
            <a:endParaRPr sz="5200">
              <a:solidFill>
                <a:schemeClr val="lt1"/>
              </a:solidFill>
            </a:endParaRPr>
          </a:p>
        </p:txBody>
      </p:sp>
      <p:sp>
        <p:nvSpPr>
          <p:cNvPr id="2675" name="Google Shape;2675;p1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79" name="Shape 2679"/>
        <p:cNvGrpSpPr/>
        <p:nvPr/>
      </p:nvGrpSpPr>
      <p:grpSpPr>
        <a:xfrm>
          <a:off x="0" y="0"/>
          <a:ext cx="0" cy="0"/>
          <a:chOff x="0" y="0"/>
          <a:chExt cx="0" cy="0"/>
        </a:xfrm>
      </p:grpSpPr>
      <p:sp>
        <p:nvSpPr>
          <p:cNvPr id="2680" name="Google Shape;2680;p1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grpSp>
        <p:nvGrpSpPr>
          <p:cNvPr id="2681" name="Google Shape;2681;p143"/>
          <p:cNvGrpSpPr/>
          <p:nvPr/>
        </p:nvGrpSpPr>
        <p:grpSpPr>
          <a:xfrm>
            <a:off x="2057920" y="295575"/>
            <a:ext cx="3960100" cy="4261500"/>
            <a:chOff x="3392350" y="451550"/>
            <a:chExt cx="2355800" cy="4261500"/>
          </a:xfrm>
        </p:grpSpPr>
        <p:sp>
          <p:nvSpPr>
            <p:cNvPr id="2682" name="Google Shape;2682;p143"/>
            <p:cNvSpPr/>
            <p:nvPr/>
          </p:nvSpPr>
          <p:spPr>
            <a:xfrm>
              <a:off x="3395850" y="451550"/>
              <a:ext cx="2352300" cy="4261500"/>
            </a:xfrm>
            <a:prstGeom prst="roundRect">
              <a:avLst>
                <a:gd fmla="val 10306" name="adj"/>
              </a:avLst>
            </a:prstGeom>
            <a:solidFill>
              <a:srgbClr val="FFFFFF"/>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43"/>
            <p:cNvSpPr txBox="1"/>
            <p:nvPr/>
          </p:nvSpPr>
          <p:spPr>
            <a:xfrm>
              <a:off x="3688000" y="602014"/>
              <a:ext cx="1772100" cy="3516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900">
                  <a:solidFill>
                    <a:srgbClr val="434343"/>
                  </a:solidFill>
                  <a:latin typeface="Helvetica Neue"/>
                  <a:ea typeface="Helvetica Neue"/>
                  <a:cs typeface="Helvetica Neue"/>
                  <a:sym typeface="Helvetica Neue"/>
                </a:rPr>
                <a:t>Sunne Kapoor</a:t>
              </a:r>
              <a:endParaRPr b="1" sz="900">
                <a:solidFill>
                  <a:srgbClr val="434343"/>
                </a:solidFill>
                <a:latin typeface="Helvetica Neue"/>
                <a:ea typeface="Helvetica Neue"/>
                <a:cs typeface="Helvetica Neue"/>
                <a:sym typeface="Helvetica Neue"/>
              </a:endParaRPr>
            </a:p>
            <a:p>
              <a:pPr indent="0" lvl="0" marL="0" rtl="0" algn="l">
                <a:spcBef>
                  <a:spcPts val="0"/>
                </a:spcBef>
                <a:spcAft>
                  <a:spcPts val="0"/>
                </a:spcAft>
                <a:buNone/>
              </a:pPr>
              <a:r>
                <a:rPr lang="en-GB" sz="800">
                  <a:solidFill>
                    <a:srgbClr val="434343"/>
                  </a:solidFill>
                  <a:latin typeface="Helvetica Neue"/>
                  <a:ea typeface="Helvetica Neue"/>
                  <a:cs typeface="Helvetica Neue"/>
                  <a:sym typeface="Helvetica Neue"/>
                </a:rPr>
                <a:t>3 hrs  </a:t>
              </a:r>
              <a:endParaRPr sz="800">
                <a:solidFill>
                  <a:srgbClr val="434343"/>
                </a:solidFill>
                <a:latin typeface="Helvetica Neue"/>
                <a:ea typeface="Helvetica Neue"/>
                <a:cs typeface="Helvetica Neue"/>
                <a:sym typeface="Helvetica Neue"/>
              </a:endParaRPr>
            </a:p>
          </p:txBody>
        </p:sp>
        <p:sp>
          <p:nvSpPr>
            <p:cNvPr id="2684" name="Google Shape;2684;p143"/>
            <p:cNvSpPr txBox="1"/>
            <p:nvPr/>
          </p:nvSpPr>
          <p:spPr>
            <a:xfrm>
              <a:off x="5257917" y="669456"/>
              <a:ext cx="419700" cy="118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2685" name="Google Shape;2685;p143"/>
            <p:cNvSpPr txBox="1"/>
            <p:nvPr/>
          </p:nvSpPr>
          <p:spPr>
            <a:xfrm>
              <a:off x="4233712" y="1039500"/>
              <a:ext cx="1475400" cy="9243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dk1"/>
                  </a:solidFill>
                  <a:latin typeface="Helvetica Neue"/>
                  <a:ea typeface="Helvetica Neue"/>
                  <a:cs typeface="Helvetica Neue"/>
                  <a:sym typeface="Helvetica Neue"/>
                </a:rPr>
                <a:t>It’s a myth that your heart briefly stops when you sneeze. The fact is, sneezing makes the pressure in our chest change. These small changes can alter blood flow, changing the rhythm of your heartbeat. So even if it feels like your heart skips a beat when you sneeze, it actually doesn’t.</a:t>
              </a:r>
              <a:endParaRPr sz="800">
                <a:solidFill>
                  <a:srgbClr val="4A86E8"/>
                </a:solidFill>
                <a:latin typeface="Helvetica Neue"/>
                <a:ea typeface="Helvetica Neue"/>
                <a:cs typeface="Helvetica Neue"/>
                <a:sym typeface="Helvetica Neue"/>
              </a:endParaRPr>
            </a:p>
          </p:txBody>
        </p:sp>
        <p:sp>
          <p:nvSpPr>
            <p:cNvPr id="2686" name="Google Shape;2686;p143"/>
            <p:cNvSpPr/>
            <p:nvPr/>
          </p:nvSpPr>
          <p:spPr>
            <a:xfrm>
              <a:off x="3805608" y="4057899"/>
              <a:ext cx="153600" cy="153600"/>
            </a:xfrm>
            <a:prstGeom prst="ellipse">
              <a:avLst/>
            </a:prstGeom>
            <a:solidFill>
              <a:srgbClr val="FFD96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143"/>
            <p:cNvSpPr/>
            <p:nvPr/>
          </p:nvSpPr>
          <p:spPr>
            <a:xfrm>
              <a:off x="3675723" y="4057899"/>
              <a:ext cx="153600" cy="153600"/>
            </a:xfrm>
            <a:prstGeom prst="ellipse">
              <a:avLst/>
            </a:prstGeom>
            <a:solidFill>
              <a:srgbClr val="FF4F4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143"/>
            <p:cNvSpPr/>
            <p:nvPr/>
          </p:nvSpPr>
          <p:spPr>
            <a:xfrm>
              <a:off x="3553033" y="4057899"/>
              <a:ext cx="153600" cy="153600"/>
            </a:xfrm>
            <a:prstGeom prst="ellipse">
              <a:avLst/>
            </a:prstGeom>
            <a:solidFill>
              <a:srgbClr val="4A86E8"/>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143"/>
            <p:cNvSpPr txBox="1"/>
            <p:nvPr/>
          </p:nvSpPr>
          <p:spPr>
            <a:xfrm>
              <a:off x="3914275" y="3968500"/>
              <a:ext cx="548700" cy="3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rgbClr val="666666"/>
                  </a:solidFill>
                  <a:latin typeface="Helvetica Neue"/>
                  <a:ea typeface="Helvetica Neue"/>
                  <a:cs typeface="Helvetica Neue"/>
                  <a:sym typeface="Helvetica Neue"/>
                </a:rPr>
                <a:t>5460</a:t>
              </a:r>
              <a:endParaRPr sz="900">
                <a:solidFill>
                  <a:srgbClr val="666666"/>
                </a:solidFill>
                <a:latin typeface="Helvetica Neue"/>
                <a:ea typeface="Helvetica Neue"/>
                <a:cs typeface="Helvetica Neue"/>
                <a:sym typeface="Helvetica Neue"/>
              </a:endParaRPr>
            </a:p>
          </p:txBody>
        </p:sp>
        <p:sp>
          <p:nvSpPr>
            <p:cNvPr id="2690" name="Google Shape;2690;p143"/>
            <p:cNvSpPr txBox="1"/>
            <p:nvPr/>
          </p:nvSpPr>
          <p:spPr>
            <a:xfrm>
              <a:off x="4499576" y="3968500"/>
              <a:ext cx="1152900" cy="3015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GB" sz="900">
                  <a:solidFill>
                    <a:srgbClr val="666666"/>
                  </a:solidFill>
                  <a:latin typeface="Helvetica Neue"/>
                  <a:ea typeface="Helvetica Neue"/>
                  <a:cs typeface="Helvetica Neue"/>
                  <a:sym typeface="Helvetica Neue"/>
                </a:rPr>
                <a:t>21 comments</a:t>
              </a:r>
              <a:endParaRPr sz="900">
                <a:solidFill>
                  <a:srgbClr val="666666"/>
                </a:solidFill>
                <a:latin typeface="Helvetica Neue"/>
                <a:ea typeface="Helvetica Neue"/>
                <a:cs typeface="Helvetica Neue"/>
                <a:sym typeface="Helvetica Neue"/>
              </a:endParaRPr>
            </a:p>
          </p:txBody>
        </p:sp>
        <p:cxnSp>
          <p:nvCxnSpPr>
            <p:cNvPr id="2691" name="Google Shape;2691;p143"/>
            <p:cNvCxnSpPr/>
            <p:nvPr/>
          </p:nvCxnSpPr>
          <p:spPr>
            <a:xfrm>
              <a:off x="3392350" y="4347873"/>
              <a:ext cx="2355000" cy="0"/>
            </a:xfrm>
            <a:prstGeom prst="straightConnector1">
              <a:avLst/>
            </a:prstGeom>
            <a:noFill/>
            <a:ln cap="flat" cmpd="sng" w="19050">
              <a:solidFill>
                <a:schemeClr val="dk1"/>
              </a:solidFill>
              <a:prstDash val="solid"/>
              <a:round/>
              <a:headEnd len="med" w="med" type="none"/>
              <a:tailEnd len="med" w="med" type="none"/>
            </a:ln>
          </p:spPr>
        </p:cxnSp>
        <p:pic>
          <p:nvPicPr>
            <p:cNvPr id="2692" name="Google Shape;2692;p143"/>
            <p:cNvPicPr preferRelativeResize="0"/>
            <p:nvPr/>
          </p:nvPicPr>
          <p:blipFill>
            <a:blip r:embed="rId3">
              <a:alphaModFix/>
            </a:blip>
            <a:stretch>
              <a:fillRect/>
            </a:stretch>
          </p:blipFill>
          <p:spPr>
            <a:xfrm>
              <a:off x="3783136" y="4427837"/>
              <a:ext cx="153600" cy="153600"/>
            </a:xfrm>
            <a:prstGeom prst="rect">
              <a:avLst/>
            </a:prstGeom>
            <a:noFill/>
            <a:ln cap="flat" cmpd="sng" w="9525">
              <a:solidFill>
                <a:schemeClr val="lt1"/>
              </a:solidFill>
              <a:prstDash val="solid"/>
              <a:round/>
              <a:headEnd len="sm" w="sm" type="none"/>
              <a:tailEnd len="sm" w="sm" type="none"/>
            </a:ln>
          </p:spPr>
        </p:pic>
        <p:sp>
          <p:nvSpPr>
            <p:cNvPr id="2693" name="Google Shape;2693;p143"/>
            <p:cNvSpPr txBox="1"/>
            <p:nvPr/>
          </p:nvSpPr>
          <p:spPr>
            <a:xfrm>
              <a:off x="3914271" y="4355362"/>
              <a:ext cx="585300" cy="3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666666"/>
                  </a:solidFill>
                  <a:latin typeface="Helvetica Neue"/>
                  <a:ea typeface="Helvetica Neue"/>
                  <a:cs typeface="Helvetica Neue"/>
                  <a:sym typeface="Helvetica Neue"/>
                </a:rPr>
                <a:t>Like</a:t>
              </a:r>
              <a:endParaRPr sz="800">
                <a:solidFill>
                  <a:srgbClr val="666666"/>
                </a:solidFill>
                <a:latin typeface="Helvetica Neue"/>
                <a:ea typeface="Helvetica Neue"/>
                <a:cs typeface="Helvetica Neue"/>
                <a:sym typeface="Helvetica Neue"/>
              </a:endParaRPr>
            </a:p>
          </p:txBody>
        </p:sp>
        <p:sp>
          <p:nvSpPr>
            <p:cNvPr id="2694" name="Google Shape;2694;p143"/>
            <p:cNvSpPr txBox="1"/>
            <p:nvPr/>
          </p:nvSpPr>
          <p:spPr>
            <a:xfrm>
              <a:off x="4738479" y="4353875"/>
              <a:ext cx="876900" cy="3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666666"/>
                  </a:solidFill>
                  <a:latin typeface="Helvetica Neue"/>
                  <a:ea typeface="Helvetica Neue"/>
                  <a:cs typeface="Helvetica Neue"/>
                  <a:sym typeface="Helvetica Neue"/>
                </a:rPr>
                <a:t>Comment</a:t>
              </a:r>
              <a:endParaRPr sz="800">
                <a:solidFill>
                  <a:srgbClr val="666666"/>
                </a:solidFill>
                <a:latin typeface="Helvetica Neue"/>
                <a:ea typeface="Helvetica Neue"/>
                <a:cs typeface="Helvetica Neue"/>
                <a:sym typeface="Helvetica Neue"/>
              </a:endParaRPr>
            </a:p>
          </p:txBody>
        </p:sp>
        <p:sp>
          <p:nvSpPr>
            <p:cNvPr id="2695" name="Google Shape;2695;p143"/>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696" name="Google Shape;2696;p143"/>
          <p:cNvPicPr preferRelativeResize="0"/>
          <p:nvPr/>
        </p:nvPicPr>
        <p:blipFill>
          <a:blip r:embed="rId4">
            <a:alphaModFix/>
          </a:blip>
          <a:stretch>
            <a:fillRect/>
          </a:stretch>
        </p:blipFill>
        <p:spPr>
          <a:xfrm>
            <a:off x="2199750" y="946725"/>
            <a:ext cx="1244924" cy="1136625"/>
          </a:xfrm>
          <a:prstGeom prst="rect">
            <a:avLst/>
          </a:prstGeom>
          <a:noFill/>
          <a:ln>
            <a:noFill/>
          </a:ln>
        </p:spPr>
      </p:pic>
      <p:pic>
        <p:nvPicPr>
          <p:cNvPr id="2697" name="Google Shape;2697;p143"/>
          <p:cNvPicPr preferRelativeResize="0"/>
          <p:nvPr/>
        </p:nvPicPr>
        <p:blipFill rotWithShape="1">
          <a:blip r:embed="rId5">
            <a:alphaModFix/>
          </a:blip>
          <a:srcRect b="2330" l="20688" r="20688" t="-2330"/>
          <a:stretch/>
        </p:blipFill>
        <p:spPr>
          <a:xfrm>
            <a:off x="2275950" y="558787"/>
            <a:ext cx="288000" cy="288000"/>
          </a:xfrm>
          <a:prstGeom prst="ellipse">
            <a:avLst/>
          </a:prstGeom>
          <a:noFill/>
          <a:ln>
            <a:noFill/>
          </a:ln>
        </p:spPr>
      </p:pic>
      <p:sp>
        <p:nvSpPr>
          <p:cNvPr id="2698" name="Google Shape;2698;p143"/>
          <p:cNvSpPr/>
          <p:nvPr/>
        </p:nvSpPr>
        <p:spPr>
          <a:xfrm>
            <a:off x="3565046" y="1889624"/>
            <a:ext cx="153600" cy="153600"/>
          </a:xfrm>
          <a:prstGeom prst="ellipse">
            <a:avLst/>
          </a:prstGeom>
          <a:solidFill>
            <a:srgbClr val="4A86E8"/>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143"/>
          <p:cNvSpPr/>
          <p:nvPr/>
        </p:nvSpPr>
        <p:spPr>
          <a:xfrm>
            <a:off x="3665223" y="1889624"/>
            <a:ext cx="153600" cy="153600"/>
          </a:xfrm>
          <a:prstGeom prst="ellipse">
            <a:avLst/>
          </a:prstGeom>
          <a:solidFill>
            <a:srgbClr val="FF4F4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143"/>
          <p:cNvSpPr txBox="1"/>
          <p:nvPr/>
        </p:nvSpPr>
        <p:spPr>
          <a:xfrm>
            <a:off x="3839025" y="1813425"/>
            <a:ext cx="465600" cy="20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rgbClr val="666666"/>
                </a:solidFill>
                <a:latin typeface="Helvetica Neue"/>
                <a:ea typeface="Helvetica Neue"/>
                <a:cs typeface="Helvetica Neue"/>
                <a:sym typeface="Helvetica Neue"/>
              </a:rPr>
              <a:t>898</a:t>
            </a:r>
            <a:endParaRPr sz="900">
              <a:solidFill>
                <a:srgbClr val="666666"/>
              </a:solidFill>
              <a:latin typeface="Helvetica Neue"/>
              <a:ea typeface="Helvetica Neue"/>
              <a:cs typeface="Helvetica Neue"/>
              <a:sym typeface="Helvetica Neue"/>
            </a:endParaRPr>
          </a:p>
        </p:txBody>
      </p:sp>
      <p:sp>
        <p:nvSpPr>
          <p:cNvPr id="2701" name="Google Shape;2701;p143"/>
          <p:cNvSpPr/>
          <p:nvPr/>
        </p:nvSpPr>
        <p:spPr>
          <a:xfrm>
            <a:off x="3761633" y="1889624"/>
            <a:ext cx="153600" cy="153600"/>
          </a:xfrm>
          <a:prstGeom prst="ellipse">
            <a:avLst/>
          </a:prstGeom>
          <a:solidFill>
            <a:srgbClr val="FFD966"/>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143"/>
          <p:cNvSpPr txBox="1"/>
          <p:nvPr/>
        </p:nvSpPr>
        <p:spPr>
          <a:xfrm>
            <a:off x="4632150" y="1808225"/>
            <a:ext cx="1026000" cy="301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900">
                <a:solidFill>
                  <a:srgbClr val="666666"/>
                </a:solidFill>
                <a:latin typeface="Helvetica Neue"/>
                <a:ea typeface="Helvetica Neue"/>
                <a:cs typeface="Helvetica Neue"/>
                <a:sym typeface="Helvetica Neue"/>
              </a:rPr>
              <a:t>50 comments</a:t>
            </a:r>
            <a:endParaRPr sz="900">
              <a:solidFill>
                <a:srgbClr val="666666"/>
              </a:solidFill>
              <a:latin typeface="Helvetica Neue"/>
              <a:ea typeface="Helvetica Neue"/>
              <a:cs typeface="Helvetica Neue"/>
              <a:sym typeface="Helvetica Neue"/>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2706" name="Shape 2706"/>
        <p:cNvGrpSpPr/>
        <p:nvPr/>
      </p:nvGrpSpPr>
      <p:grpSpPr>
        <a:xfrm>
          <a:off x="0" y="0"/>
          <a:ext cx="0" cy="0"/>
          <a:chOff x="0" y="0"/>
          <a:chExt cx="0" cy="0"/>
        </a:xfrm>
      </p:grpSpPr>
      <p:sp>
        <p:nvSpPr>
          <p:cNvPr id="2707" name="Google Shape;2707;p144"/>
          <p:cNvSpPr/>
          <p:nvPr/>
        </p:nvSpPr>
        <p:spPr>
          <a:xfrm>
            <a:off x="2110650" y="451550"/>
            <a:ext cx="3960000" cy="4261500"/>
          </a:xfrm>
          <a:prstGeom prst="roundRect">
            <a:avLst>
              <a:gd fmla="val 10306" name="adj"/>
            </a:avLst>
          </a:prstGeom>
          <a:solidFill>
            <a:srgbClr val="FFFFFF"/>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144"/>
          <p:cNvSpPr txBox="1"/>
          <p:nvPr>
            <p:ph idx="1"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Virtual simulation</a:t>
            </a:r>
            <a:endParaRPr/>
          </a:p>
        </p:txBody>
      </p:sp>
      <p:sp>
        <p:nvSpPr>
          <p:cNvPr id="2709" name="Google Shape;2709;p144"/>
          <p:cNvSpPr txBox="1"/>
          <p:nvPr>
            <p:ph idx="2" type="body"/>
          </p:nvPr>
        </p:nvSpPr>
        <p:spPr>
          <a:xfrm>
            <a:off x="161181" y="3767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000000"/>
                </a:solidFill>
              </a:rPr>
              <a:t>Instagram</a:t>
            </a:r>
            <a:endParaRPr b="1">
              <a:solidFill>
                <a:srgbClr val="000000"/>
              </a:solidFill>
            </a:endParaRPr>
          </a:p>
        </p:txBody>
      </p:sp>
      <p:sp>
        <p:nvSpPr>
          <p:cNvPr id="2710" name="Google Shape;2710;p144"/>
          <p:cNvSpPr txBox="1"/>
          <p:nvPr/>
        </p:nvSpPr>
        <p:spPr>
          <a:xfrm>
            <a:off x="4179568" y="1521699"/>
            <a:ext cx="2057700" cy="1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999999"/>
                </a:solidFill>
                <a:latin typeface="Helvetica Neue"/>
                <a:ea typeface="Helvetica Neue"/>
                <a:cs typeface="Helvetica Neue"/>
                <a:sym typeface="Helvetica Neue"/>
              </a:rPr>
              <a:t>Liked by </a:t>
            </a:r>
            <a:r>
              <a:rPr b="1" lang="en-GB" sz="800">
                <a:solidFill>
                  <a:srgbClr val="999999"/>
                </a:solidFill>
                <a:latin typeface="Helvetica Neue"/>
                <a:ea typeface="Helvetica Neue"/>
                <a:cs typeface="Helvetica Neue"/>
                <a:sym typeface="Helvetica Neue"/>
              </a:rPr>
              <a:t>artisharma</a:t>
            </a:r>
            <a:r>
              <a:rPr lang="en-GB" sz="800">
                <a:solidFill>
                  <a:srgbClr val="999999"/>
                </a:solidFill>
                <a:latin typeface="Helvetica Neue"/>
                <a:ea typeface="Helvetica Neue"/>
                <a:cs typeface="Helvetica Neue"/>
                <a:sym typeface="Helvetica Neue"/>
              </a:rPr>
              <a:t> and </a:t>
            </a:r>
            <a:r>
              <a:rPr b="1" lang="en-GB" sz="800">
                <a:solidFill>
                  <a:srgbClr val="999999"/>
                </a:solidFill>
                <a:latin typeface="Helvetica Neue"/>
                <a:ea typeface="Helvetica Neue"/>
                <a:cs typeface="Helvetica Neue"/>
                <a:sym typeface="Helvetica Neue"/>
              </a:rPr>
              <a:t>120 others</a:t>
            </a:r>
            <a:endParaRPr b="1" sz="800">
              <a:solidFill>
                <a:srgbClr val="999999"/>
              </a:solidFill>
              <a:latin typeface="Helvetica Neue"/>
              <a:ea typeface="Helvetica Neue"/>
              <a:cs typeface="Helvetica Neue"/>
              <a:sym typeface="Helvetica Neue"/>
            </a:endParaRPr>
          </a:p>
        </p:txBody>
      </p:sp>
      <p:sp>
        <p:nvSpPr>
          <p:cNvPr id="2711" name="Google Shape;2711;p144"/>
          <p:cNvSpPr txBox="1"/>
          <p:nvPr/>
        </p:nvSpPr>
        <p:spPr>
          <a:xfrm>
            <a:off x="4182600" y="1846106"/>
            <a:ext cx="1790700" cy="23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latin typeface="Helvetica Neue"/>
                <a:ea typeface="Helvetica Neue"/>
                <a:cs typeface="Helvetica Neue"/>
                <a:sym typeface="Helvetica Neue"/>
              </a:rPr>
              <a:t>View all 4 comments</a:t>
            </a:r>
            <a:endParaRPr sz="800">
              <a:solidFill>
                <a:srgbClr val="999999"/>
              </a:solidFill>
              <a:latin typeface="Helvetica Neue"/>
              <a:ea typeface="Helvetica Neue"/>
              <a:cs typeface="Helvetica Neue"/>
              <a:sym typeface="Helvetica Neue"/>
            </a:endParaRPr>
          </a:p>
          <a:p>
            <a:pPr indent="0" lvl="0" marL="0" rtl="0" algn="l">
              <a:spcBef>
                <a:spcPts val="0"/>
              </a:spcBef>
              <a:spcAft>
                <a:spcPts val="0"/>
              </a:spcAft>
              <a:buNone/>
            </a:pPr>
            <a:r>
              <a:rPr lang="en-GB" sz="800">
                <a:solidFill>
                  <a:srgbClr val="999999"/>
                </a:solidFill>
                <a:latin typeface="Helvetica Neue"/>
                <a:ea typeface="Helvetica Neue"/>
                <a:cs typeface="Helvetica Neue"/>
                <a:sym typeface="Helvetica Neue"/>
              </a:rPr>
              <a:t>18 October 2020</a:t>
            </a:r>
            <a:endParaRPr sz="800">
              <a:solidFill>
                <a:srgbClr val="999999"/>
              </a:solidFill>
              <a:latin typeface="Helvetica Neue"/>
              <a:ea typeface="Helvetica Neue"/>
              <a:cs typeface="Helvetica Neue"/>
              <a:sym typeface="Helvetica Neue"/>
            </a:endParaRPr>
          </a:p>
        </p:txBody>
      </p:sp>
      <p:sp>
        <p:nvSpPr>
          <p:cNvPr id="2712" name="Google Shape;2712;p144"/>
          <p:cNvSpPr txBox="1"/>
          <p:nvPr/>
        </p:nvSpPr>
        <p:spPr>
          <a:xfrm>
            <a:off x="2556371" y="646700"/>
            <a:ext cx="1398900" cy="27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latin typeface="Helvetica Neue"/>
                <a:ea typeface="Helvetica Neue"/>
                <a:cs typeface="Helvetica Neue"/>
                <a:sym typeface="Helvetica Neue"/>
              </a:rPr>
              <a:t>JH Public Health</a:t>
            </a:r>
            <a:endParaRPr sz="1300">
              <a:latin typeface="Helvetica Neue"/>
              <a:ea typeface="Helvetica Neue"/>
              <a:cs typeface="Helvetica Neue"/>
              <a:sym typeface="Helvetica Neue"/>
            </a:endParaRPr>
          </a:p>
        </p:txBody>
      </p:sp>
      <p:sp>
        <p:nvSpPr>
          <p:cNvPr id="2713" name="Google Shape;2713;p144"/>
          <p:cNvSpPr txBox="1"/>
          <p:nvPr/>
        </p:nvSpPr>
        <p:spPr>
          <a:xfrm>
            <a:off x="5402994" y="751171"/>
            <a:ext cx="419700" cy="118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GB">
                <a:solidFill>
                  <a:srgbClr val="CCCCCC"/>
                </a:solidFill>
              </a:rPr>
              <a:t>...</a:t>
            </a:r>
            <a:endParaRPr>
              <a:solidFill>
                <a:srgbClr val="CCCCCC"/>
              </a:solidFill>
            </a:endParaRPr>
          </a:p>
        </p:txBody>
      </p:sp>
      <p:sp>
        <p:nvSpPr>
          <p:cNvPr id="2714" name="Google Shape;2714;p144"/>
          <p:cNvSpPr txBox="1"/>
          <p:nvPr/>
        </p:nvSpPr>
        <p:spPr>
          <a:xfrm>
            <a:off x="4179575" y="1002975"/>
            <a:ext cx="1829400" cy="5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800">
                <a:latin typeface="Helvetica Neue"/>
                <a:ea typeface="Helvetica Neue"/>
                <a:cs typeface="Helvetica Neue"/>
                <a:sym typeface="Helvetica Neue"/>
              </a:rPr>
              <a:t>JHPublicHealth </a:t>
            </a:r>
            <a:r>
              <a:rPr lang="en-GB" sz="800">
                <a:latin typeface="Helvetica Neue"/>
                <a:ea typeface="Helvetica Neue"/>
                <a:cs typeface="Helvetica Neue"/>
                <a:sym typeface="Helvetica Neue"/>
              </a:rPr>
              <a:t>Global overdose deaths from opioids more than doubled from 1990 until 2017.</a:t>
            </a:r>
            <a:endParaRPr sz="800">
              <a:latin typeface="Helvetica Neue"/>
              <a:ea typeface="Helvetica Neue"/>
              <a:cs typeface="Helvetica Neue"/>
              <a:sym typeface="Helvetica Neue"/>
            </a:endParaRPr>
          </a:p>
        </p:txBody>
      </p:sp>
      <p:pic>
        <p:nvPicPr>
          <p:cNvPr id="2715" name="Google Shape;2715;p144"/>
          <p:cNvPicPr preferRelativeResize="0"/>
          <p:nvPr/>
        </p:nvPicPr>
        <p:blipFill>
          <a:blip r:embed="rId3">
            <a:alphaModFix/>
          </a:blip>
          <a:stretch>
            <a:fillRect/>
          </a:stretch>
        </p:blipFill>
        <p:spPr>
          <a:xfrm>
            <a:off x="2169850" y="1004075"/>
            <a:ext cx="2057699" cy="1360400"/>
          </a:xfrm>
          <a:prstGeom prst="rect">
            <a:avLst/>
          </a:prstGeom>
          <a:noFill/>
          <a:ln>
            <a:noFill/>
          </a:ln>
        </p:spPr>
      </p:pic>
      <p:pic>
        <p:nvPicPr>
          <p:cNvPr descr="Initial Monogram Letter J H Logo Design Vector Template. JH Letter Logo  Design Royalty Free Cliparts, Vectors, And Stock Illustration. Image  144933307." id="2716" name="Google Shape;2716;p144"/>
          <p:cNvPicPr preferRelativeResize="0"/>
          <p:nvPr/>
        </p:nvPicPr>
        <p:blipFill rotWithShape="1">
          <a:blip r:embed="rId4">
            <a:alphaModFix/>
          </a:blip>
          <a:srcRect b="-4490" l="14125" r="12225" t="4490"/>
          <a:stretch/>
        </p:blipFill>
        <p:spPr>
          <a:xfrm>
            <a:off x="2296800" y="646700"/>
            <a:ext cx="286200" cy="272100"/>
          </a:xfrm>
          <a:prstGeom prst="ellipse">
            <a:avLst/>
          </a:prstGeom>
          <a:noFill/>
          <a:ln cap="flat" cmpd="sng" w="9525">
            <a:solidFill>
              <a:schemeClr val="lt2"/>
            </a:solidFill>
            <a:prstDash val="solid"/>
            <a:round/>
            <a:headEnd len="sm" w="sm" type="none"/>
            <a:tailEnd len="sm" w="sm" type="none"/>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2720" name="Shape 2720"/>
        <p:cNvGrpSpPr/>
        <p:nvPr/>
      </p:nvGrpSpPr>
      <p:grpSpPr>
        <a:xfrm>
          <a:off x="0" y="0"/>
          <a:ext cx="0" cy="0"/>
          <a:chOff x="0" y="0"/>
          <a:chExt cx="0" cy="0"/>
        </a:xfrm>
      </p:grpSpPr>
      <p:sp>
        <p:nvSpPr>
          <p:cNvPr id="2721" name="Google Shape;2721;p145"/>
          <p:cNvSpPr/>
          <p:nvPr/>
        </p:nvSpPr>
        <p:spPr>
          <a:xfrm>
            <a:off x="1805850" y="589600"/>
            <a:ext cx="5532300" cy="4073700"/>
          </a:xfrm>
          <a:prstGeom prst="rect">
            <a:avLst/>
          </a:prstGeom>
          <a:solidFill>
            <a:srgbClr val="FFFFFF"/>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1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723" name="Google Shape;2723;p145"/>
          <p:cNvSpPr txBox="1"/>
          <p:nvPr/>
        </p:nvSpPr>
        <p:spPr>
          <a:xfrm>
            <a:off x="2056275" y="3446687"/>
            <a:ext cx="4935600" cy="909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latin typeface="Helvetica Neue"/>
                <a:ea typeface="Helvetica Neue"/>
                <a:cs typeface="Helvetica Neue"/>
                <a:sym typeface="Helvetica Neue"/>
              </a:rPr>
              <a:t>5 popular myths debunked!</a:t>
            </a:r>
            <a:endParaRPr b="1" sz="1200">
              <a:latin typeface="Helvetica Neue"/>
              <a:ea typeface="Helvetica Neue"/>
              <a:cs typeface="Helvetica Neue"/>
              <a:sym typeface="Helvetica Neue"/>
            </a:endParaRPr>
          </a:p>
          <a:p>
            <a:pPr indent="0" lvl="0" marL="0" rtl="0" algn="l">
              <a:spcBef>
                <a:spcPts val="0"/>
              </a:spcBef>
              <a:spcAft>
                <a:spcPts val="0"/>
              </a:spcAft>
              <a:buNone/>
            </a:pPr>
            <a:r>
              <a:rPr lang="en-GB" sz="1000">
                <a:solidFill>
                  <a:srgbClr val="B7B7B7"/>
                </a:solidFill>
                <a:latin typeface="Helvetica Neue"/>
                <a:ea typeface="Helvetica Neue"/>
                <a:cs typeface="Helvetica Neue"/>
                <a:sym typeface="Helvetica Neue"/>
              </a:rPr>
              <a:t>450,000 views     18 October, 2020     ✓5,6k      ✕ 300    →490</a:t>
            </a:r>
            <a:endParaRPr sz="1000">
              <a:solidFill>
                <a:srgbClr val="B7B7B7"/>
              </a:solidFill>
              <a:latin typeface="Helvetica Neue"/>
              <a:ea typeface="Helvetica Neue"/>
              <a:cs typeface="Helvetica Neue"/>
              <a:sym typeface="Helvetica Neue"/>
            </a:endParaRPr>
          </a:p>
          <a:p>
            <a:pPr indent="0" lvl="0" marL="0" rtl="0" algn="l">
              <a:spcBef>
                <a:spcPts val="0"/>
              </a:spcBef>
              <a:spcAft>
                <a:spcPts val="0"/>
              </a:spcAft>
              <a:buNone/>
            </a:pPr>
            <a:r>
              <a:t/>
            </a:r>
            <a:endParaRPr b="1" sz="800">
              <a:solidFill>
                <a:srgbClr val="B7B7B7"/>
              </a:solidFill>
              <a:latin typeface="Helvetica Neue"/>
              <a:ea typeface="Helvetica Neue"/>
              <a:cs typeface="Helvetica Neue"/>
              <a:sym typeface="Helvetica Neue"/>
            </a:endParaRPr>
          </a:p>
          <a:p>
            <a:pPr indent="0" lvl="0" marL="0" rtl="0" algn="l">
              <a:spcBef>
                <a:spcPts val="0"/>
              </a:spcBef>
              <a:spcAft>
                <a:spcPts val="0"/>
              </a:spcAft>
              <a:buClr>
                <a:srgbClr val="000000"/>
              </a:buClr>
              <a:buSzPts val="1100"/>
              <a:buFont typeface="Arial"/>
              <a:buNone/>
            </a:pPr>
            <a:r>
              <a:rPr lang="en-GB" sz="800">
                <a:latin typeface="Helvetica Neue"/>
                <a:ea typeface="Helvetica Neue"/>
                <a:cs typeface="Helvetica Neue"/>
                <a:sym typeface="Helvetica Neue"/>
              </a:rPr>
              <a:t>Medical doctor Yasmin Ahmadi helps debunk some common myths about health and wellness.</a:t>
            </a:r>
            <a:endParaRPr b="1" sz="1000">
              <a:latin typeface="Helvetica Neue"/>
              <a:ea typeface="Helvetica Neue"/>
              <a:cs typeface="Helvetica Neue"/>
              <a:sym typeface="Helvetica Neue"/>
            </a:endParaRPr>
          </a:p>
        </p:txBody>
      </p:sp>
      <p:sp>
        <p:nvSpPr>
          <p:cNvPr id="2724" name="Google Shape;2724;p145"/>
          <p:cNvSpPr/>
          <p:nvPr/>
        </p:nvSpPr>
        <p:spPr>
          <a:xfrm>
            <a:off x="2155675" y="943225"/>
            <a:ext cx="4836300" cy="2453400"/>
          </a:xfrm>
          <a:prstGeom prst="rect">
            <a:avLst/>
          </a:prstGeom>
          <a:solidFill>
            <a:srgbClr val="6FEB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FEBC2"/>
              </a:solidFill>
              <a:highlight>
                <a:srgbClr val="6FEBC2"/>
              </a:highlight>
            </a:endParaRPr>
          </a:p>
        </p:txBody>
      </p:sp>
      <p:grpSp>
        <p:nvGrpSpPr>
          <p:cNvPr id="2725" name="Google Shape;2725;p145"/>
          <p:cNvGrpSpPr/>
          <p:nvPr/>
        </p:nvGrpSpPr>
        <p:grpSpPr>
          <a:xfrm>
            <a:off x="2155668" y="2991397"/>
            <a:ext cx="4836300" cy="410100"/>
            <a:chOff x="2155668" y="3058453"/>
            <a:chExt cx="4836300" cy="410100"/>
          </a:xfrm>
        </p:grpSpPr>
        <p:sp>
          <p:nvSpPr>
            <p:cNvPr id="2726" name="Google Shape;2726;p145"/>
            <p:cNvSpPr/>
            <p:nvPr/>
          </p:nvSpPr>
          <p:spPr>
            <a:xfrm>
              <a:off x="2155668" y="3058453"/>
              <a:ext cx="4836300" cy="410100"/>
            </a:xfrm>
            <a:prstGeom prst="rect">
              <a:avLst/>
            </a:prstGeom>
            <a:gradFill>
              <a:gsLst>
                <a:gs pos="0">
                  <a:srgbClr val="FFFFFF">
                    <a:alpha val="0"/>
                  </a:srgbClr>
                </a:gs>
                <a:gs pos="100000">
                  <a:srgbClr val="0000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145"/>
            <p:cNvSpPr/>
            <p:nvPr/>
          </p:nvSpPr>
          <p:spPr>
            <a:xfrm>
              <a:off x="2278774" y="3150575"/>
              <a:ext cx="4582800" cy="366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145"/>
            <p:cNvSpPr/>
            <p:nvPr/>
          </p:nvSpPr>
          <p:spPr>
            <a:xfrm>
              <a:off x="2278774" y="3150563"/>
              <a:ext cx="917700" cy="366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145"/>
            <p:cNvSpPr/>
            <p:nvPr/>
          </p:nvSpPr>
          <p:spPr>
            <a:xfrm rot="5400000">
              <a:off x="2282344" y="3268137"/>
              <a:ext cx="111900" cy="966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0" name="Google Shape;2730;p145"/>
          <p:cNvSpPr txBox="1"/>
          <p:nvPr/>
        </p:nvSpPr>
        <p:spPr>
          <a:xfrm>
            <a:off x="2298400" y="1126400"/>
            <a:ext cx="3988200" cy="164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100">
              <a:solidFill>
                <a:srgbClr val="EFEFEF"/>
              </a:solidFill>
              <a:latin typeface="Open Sans"/>
              <a:ea typeface="Open Sans"/>
              <a:cs typeface="Open Sans"/>
              <a:sym typeface="Open Sans"/>
            </a:endParaRPr>
          </a:p>
          <a:p>
            <a:pPr indent="0" lvl="0" marL="0" rtl="0" algn="l">
              <a:spcBef>
                <a:spcPts val="0"/>
              </a:spcBef>
              <a:spcAft>
                <a:spcPts val="0"/>
              </a:spcAft>
              <a:buNone/>
            </a:pPr>
            <a:r>
              <a:rPr b="1" lang="en-GB" sz="2100">
                <a:solidFill>
                  <a:schemeClr val="dk1"/>
                </a:solidFill>
                <a:latin typeface="Open Sans"/>
                <a:ea typeface="Open Sans"/>
                <a:cs typeface="Open Sans"/>
                <a:sym typeface="Open Sans"/>
              </a:rPr>
              <a:t>MYTH: Sitting close to the TV does NOT damage your eyes, but it may cause eyestrain.</a:t>
            </a:r>
            <a:endParaRPr b="1" sz="2100">
              <a:solidFill>
                <a:schemeClr val="dk1"/>
              </a:solidFill>
              <a:latin typeface="Open Sans"/>
              <a:ea typeface="Open Sans"/>
              <a:cs typeface="Open Sans"/>
              <a:sym typeface="Open Sans"/>
            </a:endParaRPr>
          </a:p>
        </p:txBody>
      </p:sp>
      <p:pic>
        <p:nvPicPr>
          <p:cNvPr id="2731" name="Google Shape;2731;p145"/>
          <p:cNvPicPr preferRelativeResize="0"/>
          <p:nvPr/>
        </p:nvPicPr>
        <p:blipFill>
          <a:blip r:embed="rId3">
            <a:alphaModFix/>
          </a:blip>
          <a:stretch>
            <a:fillRect/>
          </a:stretch>
        </p:blipFill>
        <p:spPr>
          <a:xfrm>
            <a:off x="5307449" y="1678550"/>
            <a:ext cx="1726474" cy="1294852"/>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2735" name="Shape 2735"/>
        <p:cNvGrpSpPr/>
        <p:nvPr/>
      </p:nvGrpSpPr>
      <p:grpSpPr>
        <a:xfrm>
          <a:off x="0" y="0"/>
          <a:ext cx="0" cy="0"/>
          <a:chOff x="0" y="0"/>
          <a:chExt cx="0" cy="0"/>
        </a:xfrm>
      </p:grpSpPr>
      <p:sp>
        <p:nvSpPr>
          <p:cNvPr id="2736" name="Google Shape;2736;p1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737" name="Google Shape;2737;p146"/>
          <p:cNvSpPr/>
          <p:nvPr/>
        </p:nvSpPr>
        <p:spPr>
          <a:xfrm>
            <a:off x="4684900" y="441000"/>
            <a:ext cx="3960000" cy="4261500"/>
          </a:xfrm>
          <a:prstGeom prst="roundRect">
            <a:avLst>
              <a:gd fmla="val 10306" name="adj"/>
            </a:avLst>
          </a:prstGeom>
          <a:solidFill>
            <a:srgbClr val="FFFFFF"/>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38" name="Google Shape;2738;p146"/>
          <p:cNvPicPr preferRelativeResize="0"/>
          <p:nvPr/>
        </p:nvPicPr>
        <p:blipFill>
          <a:blip r:embed="rId3">
            <a:alphaModFix/>
          </a:blip>
          <a:stretch>
            <a:fillRect/>
          </a:stretch>
        </p:blipFill>
        <p:spPr>
          <a:xfrm>
            <a:off x="4869550" y="678100"/>
            <a:ext cx="275400" cy="266475"/>
          </a:xfrm>
          <a:prstGeom prst="rect">
            <a:avLst/>
          </a:prstGeom>
          <a:noFill/>
          <a:ln>
            <a:noFill/>
          </a:ln>
        </p:spPr>
      </p:pic>
      <p:sp>
        <p:nvSpPr>
          <p:cNvPr id="2739" name="Google Shape;2739;p146"/>
          <p:cNvSpPr txBox="1"/>
          <p:nvPr/>
        </p:nvSpPr>
        <p:spPr>
          <a:xfrm>
            <a:off x="5184000" y="868375"/>
            <a:ext cx="3430500" cy="2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999999"/>
                </a:solidFill>
                <a:latin typeface="Helvetica Neue"/>
                <a:ea typeface="Helvetica Neue"/>
                <a:cs typeface="Helvetica Neue"/>
                <a:sym typeface="Helvetica Neue"/>
              </a:rPr>
              <a:t>Reporter</a:t>
            </a:r>
            <a:r>
              <a:rPr lang="en-GB" sz="800">
                <a:solidFill>
                  <a:srgbClr val="999999"/>
                </a:solidFill>
                <a:latin typeface="Helvetica Neue"/>
                <a:ea typeface="Helvetica Neue"/>
                <a:cs typeface="Helvetica Neue"/>
                <a:sym typeface="Helvetica Neue"/>
              </a:rPr>
              <a:t> of “Unknown Truth of Medical Science.” Mother of three. </a:t>
            </a:r>
            <a:endParaRPr sz="800">
              <a:solidFill>
                <a:srgbClr val="999999"/>
              </a:solidFill>
              <a:latin typeface="Helvetica Neue"/>
              <a:ea typeface="Helvetica Neue"/>
              <a:cs typeface="Helvetica Neue"/>
              <a:sym typeface="Helvetica Neue"/>
            </a:endParaRPr>
          </a:p>
        </p:txBody>
      </p:sp>
      <p:sp>
        <p:nvSpPr>
          <p:cNvPr id="2740" name="Google Shape;2740;p146"/>
          <p:cNvSpPr txBox="1"/>
          <p:nvPr/>
        </p:nvSpPr>
        <p:spPr>
          <a:xfrm>
            <a:off x="5160597" y="630424"/>
            <a:ext cx="1382100" cy="35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900">
                <a:latin typeface="Helvetica Neue"/>
                <a:ea typeface="Helvetica Neue"/>
                <a:cs typeface="Helvetica Neue"/>
                <a:sym typeface="Helvetica Neue"/>
              </a:rPr>
              <a:t>Anna Hardy</a:t>
            </a:r>
            <a:endParaRPr sz="900">
              <a:latin typeface="Helvetica Neue"/>
              <a:ea typeface="Helvetica Neue"/>
              <a:cs typeface="Helvetica Neue"/>
              <a:sym typeface="Helvetica Neue"/>
            </a:endParaRPr>
          </a:p>
          <a:p>
            <a:pPr indent="0" lvl="0" marL="0" rtl="0" algn="l">
              <a:spcBef>
                <a:spcPts val="0"/>
              </a:spcBef>
              <a:spcAft>
                <a:spcPts val="0"/>
              </a:spcAft>
              <a:buNone/>
            </a:pPr>
            <a:r>
              <a:rPr lang="en-GB" sz="900">
                <a:solidFill>
                  <a:srgbClr val="999999"/>
                </a:solidFill>
                <a:latin typeface="Helvetica Neue"/>
                <a:ea typeface="Helvetica Neue"/>
                <a:cs typeface="Helvetica Neue"/>
                <a:sym typeface="Helvetica Neue"/>
              </a:rPr>
              <a:t>@annahardy</a:t>
            </a:r>
            <a:endParaRPr sz="900">
              <a:latin typeface="Helvetica Neue"/>
              <a:ea typeface="Helvetica Neue"/>
              <a:cs typeface="Helvetica Neue"/>
              <a:sym typeface="Helvetica Neue"/>
            </a:endParaRPr>
          </a:p>
        </p:txBody>
      </p:sp>
      <p:sp>
        <p:nvSpPr>
          <p:cNvPr id="2741" name="Google Shape;2741;p146"/>
          <p:cNvSpPr txBox="1"/>
          <p:nvPr/>
        </p:nvSpPr>
        <p:spPr>
          <a:xfrm>
            <a:off x="6747874" y="630425"/>
            <a:ext cx="1799100" cy="23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800">
                <a:latin typeface="Helvetica Neue"/>
                <a:ea typeface="Helvetica Neue"/>
                <a:cs typeface="Helvetica Neue"/>
                <a:sym typeface="Helvetica Neue"/>
              </a:rPr>
              <a:t>13,427 </a:t>
            </a:r>
            <a:r>
              <a:rPr lang="en-GB" sz="800">
                <a:solidFill>
                  <a:srgbClr val="999999"/>
                </a:solidFill>
                <a:latin typeface="Helvetica Neue"/>
                <a:ea typeface="Helvetica Neue"/>
                <a:cs typeface="Helvetica Neue"/>
                <a:sym typeface="Helvetica Neue"/>
              </a:rPr>
              <a:t>followers</a:t>
            </a:r>
            <a:r>
              <a:rPr lang="en-GB" sz="800">
                <a:latin typeface="Helvetica Neue"/>
                <a:ea typeface="Helvetica Neue"/>
                <a:cs typeface="Helvetica Neue"/>
                <a:sym typeface="Helvetica Neue"/>
              </a:rPr>
              <a:t>  </a:t>
            </a:r>
            <a:r>
              <a:rPr b="1" lang="en-GB" sz="800">
                <a:latin typeface="Helvetica Neue"/>
                <a:ea typeface="Helvetica Neue"/>
                <a:cs typeface="Helvetica Neue"/>
                <a:sym typeface="Helvetica Neue"/>
              </a:rPr>
              <a:t>1</a:t>
            </a:r>
            <a:r>
              <a:rPr b="1" lang="en-GB" sz="800">
                <a:latin typeface="Helvetica Neue"/>
                <a:ea typeface="Helvetica Neue"/>
                <a:cs typeface="Helvetica Neue"/>
                <a:sym typeface="Helvetica Neue"/>
              </a:rPr>
              <a:t>,534 </a:t>
            </a:r>
            <a:r>
              <a:rPr lang="en-GB" sz="800">
                <a:solidFill>
                  <a:srgbClr val="999999"/>
                </a:solidFill>
                <a:latin typeface="Helvetica Neue"/>
                <a:ea typeface="Helvetica Neue"/>
                <a:cs typeface="Helvetica Neue"/>
                <a:sym typeface="Helvetica Neue"/>
              </a:rPr>
              <a:t>following</a:t>
            </a:r>
            <a:endParaRPr sz="1000">
              <a:solidFill>
                <a:srgbClr val="999999"/>
              </a:solidFill>
              <a:latin typeface="Helvetica Neue"/>
              <a:ea typeface="Helvetica Neue"/>
              <a:cs typeface="Helvetica Neue"/>
              <a:sym typeface="Helvetica Neue"/>
            </a:endParaRPr>
          </a:p>
        </p:txBody>
      </p:sp>
      <p:sp>
        <p:nvSpPr>
          <p:cNvPr id="2742" name="Google Shape;2742;p146"/>
          <p:cNvSpPr txBox="1"/>
          <p:nvPr/>
        </p:nvSpPr>
        <p:spPr>
          <a:xfrm>
            <a:off x="4751350" y="1058575"/>
            <a:ext cx="3674700" cy="12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latin typeface="Helvetica Neue Light"/>
                <a:ea typeface="Helvetica Neue Light"/>
                <a:cs typeface="Helvetica Neue Light"/>
                <a:sym typeface="Helvetica Neue Light"/>
              </a:rPr>
              <a:t>We need better solutions to solving obesity in communities without access to healthy food. It’s been shown that being overweight may shorten your life, in some cases by a decade or more.</a:t>
            </a:r>
            <a:br>
              <a:rPr lang="en-GB" sz="1100">
                <a:latin typeface="Helvetica Neue Light"/>
                <a:ea typeface="Helvetica Neue Light"/>
                <a:cs typeface="Helvetica Neue Light"/>
                <a:sym typeface="Helvetica Neue Light"/>
              </a:rPr>
            </a:br>
            <a:r>
              <a:rPr lang="en-GB" sz="1100">
                <a:solidFill>
                  <a:srgbClr val="3AD0F1"/>
                </a:solidFill>
                <a:latin typeface="Helvetica Neue"/>
                <a:ea typeface="Helvetica Neue"/>
                <a:cs typeface="Helvetica Neue"/>
                <a:sym typeface="Helvetica Neue"/>
              </a:rPr>
              <a:t>#healthinequality #foodaccess #healthyeating #obesity #poverty</a:t>
            </a:r>
            <a:endParaRPr sz="1100">
              <a:solidFill>
                <a:srgbClr val="3AD0F1"/>
              </a:solidFill>
              <a:latin typeface="Helvetica Neue"/>
              <a:ea typeface="Helvetica Neue"/>
              <a:cs typeface="Helvetica Neue"/>
              <a:sym typeface="Helvetica Neue"/>
            </a:endParaRPr>
          </a:p>
          <a:p>
            <a:pPr indent="0" lvl="0" marL="0" rtl="0" algn="l">
              <a:spcBef>
                <a:spcPts val="0"/>
              </a:spcBef>
              <a:spcAft>
                <a:spcPts val="0"/>
              </a:spcAft>
              <a:buNone/>
            </a:pPr>
            <a:r>
              <a:t/>
            </a:r>
            <a:endParaRPr sz="1100">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100">
              <a:latin typeface="Helvetica Neue Light"/>
              <a:ea typeface="Helvetica Neue Light"/>
              <a:cs typeface="Helvetica Neue Light"/>
              <a:sym typeface="Helvetica Neue Light"/>
            </a:endParaRPr>
          </a:p>
        </p:txBody>
      </p:sp>
      <p:sp>
        <p:nvSpPr>
          <p:cNvPr id="2743" name="Google Shape;2743;p146"/>
          <p:cNvSpPr txBox="1"/>
          <p:nvPr/>
        </p:nvSpPr>
        <p:spPr>
          <a:xfrm>
            <a:off x="4770000" y="2200675"/>
            <a:ext cx="2081700" cy="2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rgbClr val="999999"/>
                </a:solidFill>
                <a:latin typeface="Helvetica Neue"/>
                <a:ea typeface="Helvetica Neue"/>
                <a:cs typeface="Helvetica Neue"/>
                <a:sym typeface="Helvetica Neue"/>
              </a:rPr>
              <a:t>4</a:t>
            </a:r>
            <a:r>
              <a:rPr lang="en-GB" sz="900">
                <a:solidFill>
                  <a:srgbClr val="999999"/>
                </a:solidFill>
                <a:latin typeface="Helvetica Neue"/>
                <a:ea typeface="Helvetica Neue"/>
                <a:cs typeface="Helvetica Neue"/>
                <a:sym typeface="Helvetica Neue"/>
              </a:rPr>
              <a:t>:55 PM - 3 A</a:t>
            </a:r>
            <a:r>
              <a:rPr lang="en-GB" sz="900">
                <a:solidFill>
                  <a:srgbClr val="999999"/>
                </a:solidFill>
                <a:latin typeface="Helvetica Neue"/>
                <a:ea typeface="Helvetica Neue"/>
                <a:cs typeface="Helvetica Neue"/>
                <a:sym typeface="Helvetica Neue"/>
              </a:rPr>
              <a:t>pr</a:t>
            </a:r>
            <a:r>
              <a:rPr lang="en-GB" sz="900">
                <a:solidFill>
                  <a:srgbClr val="999999"/>
                </a:solidFill>
                <a:latin typeface="Helvetica Neue"/>
                <a:ea typeface="Helvetica Neue"/>
                <a:cs typeface="Helvetica Neue"/>
                <a:sym typeface="Helvetica Neue"/>
              </a:rPr>
              <a:t> 2020</a:t>
            </a:r>
            <a:endParaRPr sz="900">
              <a:solidFill>
                <a:srgbClr val="999999"/>
              </a:solidFill>
              <a:latin typeface="Helvetica Neue"/>
              <a:ea typeface="Helvetica Neue"/>
              <a:cs typeface="Helvetica Neue"/>
              <a:sym typeface="Helvetica Neue"/>
            </a:endParaRPr>
          </a:p>
        </p:txBody>
      </p:sp>
      <p:sp>
        <p:nvSpPr>
          <p:cNvPr id="2744" name="Google Shape;2744;p146"/>
          <p:cNvSpPr txBox="1"/>
          <p:nvPr/>
        </p:nvSpPr>
        <p:spPr>
          <a:xfrm>
            <a:off x="6368974" y="2200675"/>
            <a:ext cx="2101800" cy="2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900">
                <a:latin typeface="Helvetica Neue"/>
                <a:ea typeface="Helvetica Neue"/>
                <a:cs typeface="Helvetica Neue"/>
                <a:sym typeface="Helvetica Neue"/>
              </a:rPr>
              <a:t>50</a:t>
            </a:r>
            <a:r>
              <a:rPr lang="en-GB" sz="900">
                <a:latin typeface="Helvetica Neue"/>
                <a:ea typeface="Helvetica Neue"/>
                <a:cs typeface="Helvetica Neue"/>
                <a:sym typeface="Helvetica Neue"/>
              </a:rPr>
              <a:t> </a:t>
            </a:r>
            <a:r>
              <a:rPr lang="en-GB" sz="900">
                <a:solidFill>
                  <a:srgbClr val="999999"/>
                </a:solidFill>
                <a:latin typeface="Helvetica Neue"/>
                <a:ea typeface="Helvetica Neue"/>
                <a:cs typeface="Helvetica Neue"/>
                <a:sym typeface="Helvetica Neue"/>
              </a:rPr>
              <a:t>Retweets</a:t>
            </a:r>
            <a:r>
              <a:rPr lang="en-GB" sz="900">
                <a:latin typeface="Helvetica Neue"/>
                <a:ea typeface="Helvetica Neue"/>
                <a:cs typeface="Helvetica Neue"/>
                <a:sym typeface="Helvetica Neue"/>
              </a:rPr>
              <a:t> </a:t>
            </a:r>
            <a:r>
              <a:rPr b="1" lang="en-GB" sz="900">
                <a:latin typeface="Helvetica Neue"/>
                <a:ea typeface="Helvetica Neue"/>
                <a:cs typeface="Helvetica Neue"/>
                <a:sym typeface="Helvetica Neue"/>
              </a:rPr>
              <a:t>230</a:t>
            </a:r>
            <a:r>
              <a:rPr lang="en-GB" sz="900">
                <a:latin typeface="Helvetica Neue"/>
                <a:ea typeface="Helvetica Neue"/>
                <a:cs typeface="Helvetica Neue"/>
                <a:sym typeface="Helvetica Neue"/>
              </a:rPr>
              <a:t> </a:t>
            </a:r>
            <a:r>
              <a:rPr lang="en-GB" sz="900">
                <a:solidFill>
                  <a:srgbClr val="999999"/>
                </a:solidFill>
                <a:latin typeface="Helvetica Neue"/>
                <a:ea typeface="Helvetica Neue"/>
                <a:cs typeface="Helvetica Neue"/>
                <a:sym typeface="Helvetica Neue"/>
              </a:rPr>
              <a:t>Likes </a:t>
            </a:r>
            <a:r>
              <a:rPr b="1" lang="en-GB" sz="900">
                <a:latin typeface="Helvetica Neue"/>
                <a:ea typeface="Helvetica Neue"/>
                <a:cs typeface="Helvetica Neue"/>
                <a:sym typeface="Helvetica Neue"/>
              </a:rPr>
              <a:t>55</a:t>
            </a:r>
            <a:r>
              <a:rPr b="1" lang="en-GB" sz="900">
                <a:latin typeface="Helvetica Neue"/>
                <a:ea typeface="Helvetica Neue"/>
                <a:cs typeface="Helvetica Neue"/>
                <a:sym typeface="Helvetica Neue"/>
              </a:rPr>
              <a:t> </a:t>
            </a:r>
            <a:r>
              <a:rPr lang="en-GB" sz="900">
                <a:solidFill>
                  <a:srgbClr val="999999"/>
                </a:solidFill>
                <a:latin typeface="Helvetica Neue"/>
                <a:ea typeface="Helvetica Neue"/>
                <a:cs typeface="Helvetica Neue"/>
                <a:sym typeface="Helvetica Neue"/>
              </a:rPr>
              <a:t>Comments</a:t>
            </a:r>
            <a:endParaRPr sz="900">
              <a:solidFill>
                <a:srgbClr val="999999"/>
              </a:solidFill>
              <a:latin typeface="Helvetica Neue"/>
              <a:ea typeface="Helvetica Neue"/>
              <a:cs typeface="Helvetica Neue"/>
              <a:sym typeface="Helvetica Neue"/>
            </a:endParaRPr>
          </a:p>
        </p:txBody>
      </p:sp>
      <p:pic>
        <p:nvPicPr>
          <p:cNvPr id="2745" name="Google Shape;2745;p146"/>
          <p:cNvPicPr preferRelativeResize="0"/>
          <p:nvPr/>
        </p:nvPicPr>
        <p:blipFill rotWithShape="1">
          <a:blip r:embed="rId4">
            <a:alphaModFix/>
          </a:blip>
          <a:srcRect b="36597" l="12426" r="0" t="2191"/>
          <a:stretch/>
        </p:blipFill>
        <p:spPr>
          <a:xfrm>
            <a:off x="4823799" y="617966"/>
            <a:ext cx="366900" cy="376500"/>
          </a:xfrm>
          <a:prstGeom prst="ellipse">
            <a:avLst/>
          </a:prstGeom>
          <a:noFill/>
          <a:ln>
            <a:noFill/>
          </a:ln>
        </p:spPr>
      </p:pic>
      <p:sp>
        <p:nvSpPr>
          <p:cNvPr id="2746" name="Google Shape;2746;p146"/>
          <p:cNvSpPr txBox="1"/>
          <p:nvPr/>
        </p:nvSpPr>
        <p:spPr>
          <a:xfrm>
            <a:off x="322275" y="1733000"/>
            <a:ext cx="2196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highlight>
                  <a:schemeClr val="accent6"/>
                </a:highlight>
                <a:latin typeface="Open Sans"/>
                <a:ea typeface="Open Sans"/>
                <a:cs typeface="Open Sans"/>
                <a:sym typeface="Open Sans"/>
              </a:rPr>
              <a:t>Comments from Stanford side:</a:t>
            </a:r>
            <a:endParaRPr>
              <a:highlight>
                <a:schemeClr val="accent6"/>
              </a:highlight>
              <a:latin typeface="Open Sans"/>
              <a:ea typeface="Open Sans"/>
              <a:cs typeface="Open Sans"/>
              <a:sym typeface="Open Sans"/>
            </a:endParaRPr>
          </a:p>
          <a:p>
            <a:pPr indent="0" lvl="0" marL="0" rtl="0" algn="l">
              <a:spcBef>
                <a:spcPts val="0"/>
              </a:spcBef>
              <a:spcAft>
                <a:spcPts val="0"/>
              </a:spcAft>
              <a:buNone/>
            </a:pPr>
            <a:r>
              <a:t/>
            </a:r>
            <a:endParaRPr>
              <a:highlight>
                <a:schemeClr val="accent6"/>
              </a:highlight>
              <a:latin typeface="Open Sans"/>
              <a:ea typeface="Open Sans"/>
              <a:cs typeface="Open Sans"/>
              <a:sym typeface="Open Sans"/>
            </a:endParaRPr>
          </a:p>
          <a:p>
            <a:pPr indent="0" lvl="0" marL="0" rtl="0" algn="l">
              <a:spcBef>
                <a:spcPts val="0"/>
              </a:spcBef>
              <a:spcAft>
                <a:spcPts val="0"/>
              </a:spcAft>
              <a:buNone/>
            </a:pPr>
            <a:r>
              <a:rPr lang="en-GB">
                <a:highlight>
                  <a:schemeClr val="accent6"/>
                </a:highlight>
                <a:latin typeface="Open Sans"/>
                <a:ea typeface="Open Sans"/>
                <a:cs typeface="Open Sans"/>
                <a:sym typeface="Open Sans"/>
              </a:rPr>
              <a:t>I think this is similar to a post from before?</a:t>
            </a:r>
            <a:endParaRPr>
              <a:highlight>
                <a:schemeClr val="accent6"/>
              </a:highlight>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33"/>
          <p:cNvSpPr/>
          <p:nvPr/>
        </p:nvSpPr>
        <p:spPr>
          <a:xfrm>
            <a:off x="483350" y="882100"/>
            <a:ext cx="3624300" cy="3632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77" name="Google Shape;377;p33"/>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Misleading Graphs</a:t>
            </a:r>
            <a:endParaRPr/>
          </a:p>
        </p:txBody>
      </p:sp>
      <p:sp>
        <p:nvSpPr>
          <p:cNvPr id="378" name="Google Shape;378;p33"/>
          <p:cNvSpPr txBox="1"/>
          <p:nvPr/>
        </p:nvSpPr>
        <p:spPr>
          <a:xfrm>
            <a:off x="641150" y="3301848"/>
            <a:ext cx="3308700" cy="736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B7B7B7"/>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GB" sz="1100">
                <a:solidFill>
                  <a:schemeClr val="dk1"/>
                </a:solidFill>
              </a:rPr>
              <a:t>Support for unions has significantly decreased over the years. However, this new poll shows just how many workers actually support unionizing.</a:t>
            </a:r>
            <a:endParaRPr b="1" sz="1100">
              <a:solidFill>
                <a:schemeClr val="dk1"/>
              </a:solidFill>
            </a:endParaRPr>
          </a:p>
        </p:txBody>
      </p:sp>
      <p:sp>
        <p:nvSpPr>
          <p:cNvPr id="379" name="Google Shape;379;p33"/>
          <p:cNvSpPr txBox="1"/>
          <p:nvPr/>
        </p:nvSpPr>
        <p:spPr>
          <a:xfrm>
            <a:off x="1223750" y="1078449"/>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Alexandra</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pic>
        <p:nvPicPr>
          <p:cNvPr id="380" name="Google Shape;380;p33"/>
          <p:cNvPicPr preferRelativeResize="0"/>
          <p:nvPr/>
        </p:nvPicPr>
        <p:blipFill>
          <a:blip r:embed="rId3">
            <a:alphaModFix/>
          </a:blip>
          <a:stretch>
            <a:fillRect/>
          </a:stretch>
        </p:blipFill>
        <p:spPr>
          <a:xfrm>
            <a:off x="849050" y="1145825"/>
            <a:ext cx="374700" cy="393600"/>
          </a:xfrm>
          <a:prstGeom prst="ellipse">
            <a:avLst/>
          </a:prstGeom>
          <a:noFill/>
          <a:ln>
            <a:noFill/>
          </a:ln>
        </p:spPr>
      </p:pic>
      <p:grpSp>
        <p:nvGrpSpPr>
          <p:cNvPr id="381" name="Google Shape;381;p33"/>
          <p:cNvGrpSpPr/>
          <p:nvPr/>
        </p:nvGrpSpPr>
        <p:grpSpPr>
          <a:xfrm>
            <a:off x="707255" y="2921231"/>
            <a:ext cx="3182285" cy="356746"/>
            <a:chOff x="2155668" y="3058453"/>
            <a:chExt cx="4836300" cy="410100"/>
          </a:xfrm>
        </p:grpSpPr>
        <p:sp>
          <p:nvSpPr>
            <p:cNvPr id="382" name="Google Shape;382;p33"/>
            <p:cNvSpPr/>
            <p:nvPr/>
          </p:nvSpPr>
          <p:spPr>
            <a:xfrm>
              <a:off x="2155668" y="3058453"/>
              <a:ext cx="4836300" cy="410100"/>
            </a:xfrm>
            <a:prstGeom prst="rect">
              <a:avLst/>
            </a:prstGeom>
            <a:gradFill>
              <a:gsLst>
                <a:gs pos="0">
                  <a:srgbClr val="FFFFFF">
                    <a:alpha val="0"/>
                  </a:srgbClr>
                </a:gs>
                <a:gs pos="100000">
                  <a:srgbClr val="0000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3"/>
            <p:cNvSpPr/>
            <p:nvPr/>
          </p:nvSpPr>
          <p:spPr>
            <a:xfrm>
              <a:off x="2278774" y="3150575"/>
              <a:ext cx="4582800" cy="366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3"/>
            <p:cNvSpPr/>
            <p:nvPr/>
          </p:nvSpPr>
          <p:spPr>
            <a:xfrm>
              <a:off x="2278774" y="3150563"/>
              <a:ext cx="917700" cy="366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3"/>
            <p:cNvSpPr/>
            <p:nvPr/>
          </p:nvSpPr>
          <p:spPr>
            <a:xfrm rot="5400000">
              <a:off x="2282344" y="3268137"/>
              <a:ext cx="111900" cy="966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33"/>
          <p:cNvSpPr/>
          <p:nvPr/>
        </p:nvSpPr>
        <p:spPr>
          <a:xfrm>
            <a:off x="1026800" y="1823910"/>
            <a:ext cx="1121700" cy="1072500"/>
          </a:xfrm>
          <a:prstGeom prst="ellipse">
            <a:avLst/>
          </a:prstGeom>
          <a:solidFill>
            <a:srgbClr val="FF4F4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3"/>
          <p:cNvSpPr/>
          <p:nvPr/>
        </p:nvSpPr>
        <p:spPr>
          <a:xfrm>
            <a:off x="2679425" y="1809213"/>
            <a:ext cx="855600" cy="917100"/>
          </a:xfrm>
          <a:prstGeom prst="ellipse">
            <a:avLst/>
          </a:prstGeom>
          <a:solidFill>
            <a:srgbClr val="4C0043"/>
          </a:solidFill>
          <a:ln cap="flat" cmpd="sng" w="9525">
            <a:solidFill>
              <a:srgbClr val="4C00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3"/>
          <p:cNvSpPr txBox="1"/>
          <p:nvPr/>
        </p:nvSpPr>
        <p:spPr>
          <a:xfrm>
            <a:off x="1221438" y="2049464"/>
            <a:ext cx="732600" cy="73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900">
                <a:latin typeface="Open Sans"/>
                <a:ea typeface="Open Sans"/>
                <a:cs typeface="Open Sans"/>
                <a:sym typeface="Open Sans"/>
              </a:rPr>
              <a:t>1,576,674</a:t>
            </a:r>
            <a:endParaRPr sz="900">
              <a:latin typeface="Open Sans"/>
              <a:ea typeface="Open Sans"/>
              <a:cs typeface="Open Sans"/>
              <a:sym typeface="Open Sans"/>
            </a:endParaRPr>
          </a:p>
          <a:p>
            <a:pPr indent="0" lvl="0" marL="0" rtl="0" algn="ctr">
              <a:spcBef>
                <a:spcPts val="0"/>
              </a:spcBef>
              <a:spcAft>
                <a:spcPts val="0"/>
              </a:spcAft>
              <a:buNone/>
            </a:pPr>
            <a:r>
              <a:rPr b="1" lang="en-GB" sz="1900">
                <a:latin typeface="Open Sans"/>
                <a:ea typeface="Open Sans"/>
                <a:cs typeface="Open Sans"/>
                <a:sym typeface="Open Sans"/>
              </a:rPr>
              <a:t>NO</a:t>
            </a:r>
            <a:endParaRPr b="1" sz="1900">
              <a:latin typeface="Open Sans"/>
              <a:ea typeface="Open Sans"/>
              <a:cs typeface="Open Sans"/>
              <a:sym typeface="Open Sans"/>
            </a:endParaRPr>
          </a:p>
        </p:txBody>
      </p:sp>
      <p:sp>
        <p:nvSpPr>
          <p:cNvPr id="389" name="Google Shape;389;p33"/>
          <p:cNvSpPr txBox="1"/>
          <p:nvPr/>
        </p:nvSpPr>
        <p:spPr>
          <a:xfrm>
            <a:off x="2755623" y="1973264"/>
            <a:ext cx="732600" cy="73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900">
                <a:solidFill>
                  <a:srgbClr val="EFEFEF"/>
                </a:solidFill>
                <a:latin typeface="Open Sans"/>
                <a:ea typeface="Open Sans"/>
                <a:cs typeface="Open Sans"/>
                <a:sym typeface="Open Sans"/>
              </a:rPr>
              <a:t>8,430,222</a:t>
            </a:r>
            <a:endParaRPr sz="900">
              <a:solidFill>
                <a:srgbClr val="EFEFEF"/>
              </a:solidFill>
              <a:latin typeface="Open Sans"/>
              <a:ea typeface="Open Sans"/>
              <a:cs typeface="Open Sans"/>
              <a:sym typeface="Open Sans"/>
            </a:endParaRPr>
          </a:p>
          <a:p>
            <a:pPr indent="0" lvl="0" marL="0" rtl="0" algn="ctr">
              <a:spcBef>
                <a:spcPts val="0"/>
              </a:spcBef>
              <a:spcAft>
                <a:spcPts val="0"/>
              </a:spcAft>
              <a:buNone/>
            </a:pPr>
            <a:r>
              <a:rPr b="1" lang="en-GB" sz="1900">
                <a:solidFill>
                  <a:srgbClr val="EFEFEF"/>
                </a:solidFill>
                <a:latin typeface="Open Sans"/>
                <a:ea typeface="Open Sans"/>
                <a:cs typeface="Open Sans"/>
                <a:sym typeface="Open Sans"/>
              </a:rPr>
              <a:t>YES</a:t>
            </a:r>
            <a:endParaRPr b="1" sz="1900">
              <a:solidFill>
                <a:srgbClr val="EFEFEF"/>
              </a:solidFill>
              <a:latin typeface="Open Sans"/>
              <a:ea typeface="Open Sans"/>
              <a:cs typeface="Open Sans"/>
              <a:sym typeface="Open Sans"/>
            </a:endParaRPr>
          </a:p>
        </p:txBody>
      </p:sp>
      <p:pic>
        <p:nvPicPr>
          <p:cNvPr id="390" name="Google Shape;390;p33"/>
          <p:cNvPicPr preferRelativeResize="0"/>
          <p:nvPr/>
        </p:nvPicPr>
        <p:blipFill>
          <a:blip r:embed="rId4">
            <a:alphaModFix/>
          </a:blip>
          <a:stretch>
            <a:fillRect/>
          </a:stretch>
        </p:blipFill>
        <p:spPr>
          <a:xfrm>
            <a:off x="4478230" y="4634315"/>
            <a:ext cx="374400" cy="392400"/>
          </a:xfrm>
          <a:prstGeom prst="ellipse">
            <a:avLst/>
          </a:prstGeom>
          <a:noFill/>
          <a:ln>
            <a:noFill/>
          </a:ln>
        </p:spPr>
      </p:pic>
      <p:sp>
        <p:nvSpPr>
          <p:cNvPr id="391" name="Google Shape;391;p33"/>
          <p:cNvSpPr txBox="1"/>
          <p:nvPr/>
        </p:nvSpPr>
        <p:spPr>
          <a:xfrm>
            <a:off x="1155350" y="4630425"/>
            <a:ext cx="22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Topics: </a:t>
            </a:r>
            <a:r>
              <a:rPr lang="en-GB" u="sng">
                <a:latin typeface="Open Sans"/>
                <a:ea typeface="Open Sans"/>
                <a:cs typeface="Open Sans"/>
                <a:sym typeface="Open Sans"/>
              </a:rPr>
              <a:t>Vaccine, Children</a:t>
            </a:r>
            <a:endParaRPr>
              <a:latin typeface="Open Sans"/>
              <a:ea typeface="Open Sans"/>
              <a:cs typeface="Open Sans"/>
              <a:sym typeface="Open Sans"/>
            </a:endParaRPr>
          </a:p>
        </p:txBody>
      </p:sp>
      <p:sp>
        <p:nvSpPr>
          <p:cNvPr id="392" name="Google Shape;392;p33"/>
          <p:cNvSpPr/>
          <p:nvPr/>
        </p:nvSpPr>
        <p:spPr>
          <a:xfrm>
            <a:off x="4694825" y="882100"/>
            <a:ext cx="3624300" cy="3632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3"/>
          <p:cNvSpPr txBox="1"/>
          <p:nvPr/>
        </p:nvSpPr>
        <p:spPr>
          <a:xfrm>
            <a:off x="4852625" y="3856895"/>
            <a:ext cx="3308700" cy="5343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100">
                <a:solidFill>
                  <a:schemeClr val="dk1"/>
                </a:solidFill>
              </a:rPr>
              <a:t>Recent polling has shown how most people think that britain should leave the EU.</a:t>
            </a:r>
            <a:endParaRPr sz="1100">
              <a:solidFill>
                <a:schemeClr val="dk1"/>
              </a:solidFill>
            </a:endParaRPr>
          </a:p>
        </p:txBody>
      </p:sp>
      <p:sp>
        <p:nvSpPr>
          <p:cNvPr id="394" name="Google Shape;394;p33"/>
          <p:cNvSpPr txBox="1"/>
          <p:nvPr/>
        </p:nvSpPr>
        <p:spPr>
          <a:xfrm>
            <a:off x="5435225" y="1078449"/>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Alexandra</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pic>
        <p:nvPicPr>
          <p:cNvPr id="395" name="Google Shape;395;p33"/>
          <p:cNvPicPr preferRelativeResize="0"/>
          <p:nvPr/>
        </p:nvPicPr>
        <p:blipFill>
          <a:blip r:embed="rId3">
            <a:alphaModFix/>
          </a:blip>
          <a:stretch>
            <a:fillRect/>
          </a:stretch>
        </p:blipFill>
        <p:spPr>
          <a:xfrm>
            <a:off x="5060525" y="1145825"/>
            <a:ext cx="374700" cy="393600"/>
          </a:xfrm>
          <a:prstGeom prst="ellipse">
            <a:avLst/>
          </a:prstGeom>
          <a:noFill/>
          <a:ln>
            <a:noFill/>
          </a:ln>
        </p:spPr>
      </p:pic>
      <p:pic>
        <p:nvPicPr>
          <p:cNvPr id="396" name="Google Shape;396;p33"/>
          <p:cNvPicPr preferRelativeResize="0"/>
          <p:nvPr/>
        </p:nvPicPr>
        <p:blipFill>
          <a:blip r:embed="rId4">
            <a:alphaModFix/>
          </a:blip>
          <a:stretch>
            <a:fillRect/>
          </a:stretch>
        </p:blipFill>
        <p:spPr>
          <a:xfrm>
            <a:off x="3817330" y="4663815"/>
            <a:ext cx="374400" cy="392400"/>
          </a:xfrm>
          <a:prstGeom prst="ellipse">
            <a:avLst/>
          </a:prstGeom>
          <a:noFill/>
          <a:ln>
            <a:noFill/>
          </a:ln>
        </p:spPr>
      </p:pic>
      <p:pic>
        <p:nvPicPr>
          <p:cNvPr id="397" name="Google Shape;397;p33"/>
          <p:cNvPicPr preferRelativeResize="0"/>
          <p:nvPr/>
        </p:nvPicPr>
        <p:blipFill>
          <a:blip r:embed="rId5">
            <a:alphaModFix/>
          </a:blip>
          <a:stretch>
            <a:fillRect/>
          </a:stretch>
        </p:blipFill>
        <p:spPr>
          <a:xfrm>
            <a:off x="5040313" y="1612238"/>
            <a:ext cx="2933324" cy="2171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03" name="Google Shape;403;p34"/>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Misleading Graphs</a:t>
            </a:r>
            <a:endParaRPr/>
          </a:p>
        </p:txBody>
      </p:sp>
      <p:pic>
        <p:nvPicPr>
          <p:cNvPr id="404" name="Google Shape;404;p34"/>
          <p:cNvPicPr preferRelativeResize="0"/>
          <p:nvPr/>
        </p:nvPicPr>
        <p:blipFill>
          <a:blip r:embed="rId3">
            <a:alphaModFix/>
          </a:blip>
          <a:stretch>
            <a:fillRect/>
          </a:stretch>
        </p:blipFill>
        <p:spPr>
          <a:xfrm>
            <a:off x="1885950" y="1186300"/>
            <a:ext cx="5372100" cy="2905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10" name="Google Shape;410;p35"/>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Misleading Graphs</a:t>
            </a:r>
            <a:endParaRPr/>
          </a:p>
        </p:txBody>
      </p:sp>
      <p:pic>
        <p:nvPicPr>
          <p:cNvPr id="411" name="Google Shape;411;p35"/>
          <p:cNvPicPr preferRelativeResize="0"/>
          <p:nvPr/>
        </p:nvPicPr>
        <p:blipFill>
          <a:blip r:embed="rId3">
            <a:alphaModFix/>
          </a:blip>
          <a:stretch>
            <a:fillRect/>
          </a:stretch>
        </p:blipFill>
        <p:spPr>
          <a:xfrm>
            <a:off x="1470075" y="532025"/>
            <a:ext cx="5684878" cy="4259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17" name="Google Shape;417;p36"/>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Misleading </a:t>
            </a:r>
            <a:r>
              <a:rPr lang="en-GB"/>
              <a:t>Graphs</a:t>
            </a:r>
            <a:endParaRPr/>
          </a:p>
        </p:txBody>
      </p:sp>
      <p:sp>
        <p:nvSpPr>
          <p:cNvPr id="418" name="Google Shape;418;p36"/>
          <p:cNvSpPr/>
          <p:nvPr/>
        </p:nvSpPr>
        <p:spPr>
          <a:xfrm>
            <a:off x="4572000" y="744700"/>
            <a:ext cx="3624300" cy="3906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6"/>
          <p:cNvSpPr txBox="1"/>
          <p:nvPr/>
        </p:nvSpPr>
        <p:spPr>
          <a:xfrm>
            <a:off x="4732738" y="3598175"/>
            <a:ext cx="3308700" cy="884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There’s been an increase in people receiving federal welfare in the US from 2009 to 2011.</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
        <p:nvSpPr>
          <p:cNvPr id="420" name="Google Shape;420;p36"/>
          <p:cNvSpPr txBox="1"/>
          <p:nvPr/>
        </p:nvSpPr>
        <p:spPr>
          <a:xfrm>
            <a:off x="5315350" y="847874"/>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Ali_1958</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pic>
        <p:nvPicPr>
          <p:cNvPr id="421" name="Google Shape;421;p36"/>
          <p:cNvPicPr preferRelativeResize="0"/>
          <p:nvPr/>
        </p:nvPicPr>
        <p:blipFill>
          <a:blip r:embed="rId3">
            <a:alphaModFix/>
          </a:blip>
          <a:stretch>
            <a:fillRect/>
          </a:stretch>
        </p:blipFill>
        <p:spPr>
          <a:xfrm>
            <a:off x="4940650" y="915250"/>
            <a:ext cx="374700" cy="393600"/>
          </a:xfrm>
          <a:prstGeom prst="ellipse">
            <a:avLst/>
          </a:prstGeom>
          <a:noFill/>
          <a:ln>
            <a:noFill/>
          </a:ln>
        </p:spPr>
      </p:pic>
      <p:pic>
        <p:nvPicPr>
          <p:cNvPr id="422" name="Google Shape;422;p36"/>
          <p:cNvPicPr preferRelativeResize="0"/>
          <p:nvPr/>
        </p:nvPicPr>
        <p:blipFill>
          <a:blip r:embed="rId4">
            <a:alphaModFix/>
          </a:blip>
          <a:stretch>
            <a:fillRect/>
          </a:stretch>
        </p:blipFill>
        <p:spPr>
          <a:xfrm>
            <a:off x="4940805" y="915840"/>
            <a:ext cx="374400" cy="392400"/>
          </a:xfrm>
          <a:prstGeom prst="ellipse">
            <a:avLst/>
          </a:prstGeom>
          <a:noFill/>
          <a:ln>
            <a:noFill/>
          </a:ln>
        </p:spPr>
      </p:pic>
      <p:sp>
        <p:nvSpPr>
          <p:cNvPr id="423" name="Google Shape;423;p36"/>
          <p:cNvSpPr txBox="1"/>
          <p:nvPr/>
        </p:nvSpPr>
        <p:spPr>
          <a:xfrm>
            <a:off x="5714525" y="4583725"/>
            <a:ext cx="155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Topics: </a:t>
            </a:r>
            <a:r>
              <a:rPr lang="en-GB" u="sng">
                <a:latin typeface="Open Sans"/>
                <a:ea typeface="Open Sans"/>
                <a:cs typeface="Open Sans"/>
                <a:sym typeface="Open Sans"/>
              </a:rPr>
              <a:t>Vaccine</a:t>
            </a:r>
            <a:endParaRPr>
              <a:latin typeface="Open Sans"/>
              <a:ea typeface="Open Sans"/>
              <a:cs typeface="Open Sans"/>
              <a:sym typeface="Open Sans"/>
            </a:endParaRPr>
          </a:p>
        </p:txBody>
      </p:sp>
      <p:pic>
        <p:nvPicPr>
          <p:cNvPr id="424" name="Google Shape;424;p36"/>
          <p:cNvPicPr preferRelativeResize="0"/>
          <p:nvPr/>
        </p:nvPicPr>
        <p:blipFill rotWithShape="1">
          <a:blip r:embed="rId5">
            <a:alphaModFix/>
          </a:blip>
          <a:srcRect b="0" l="0" r="0" t="31067"/>
          <a:stretch/>
        </p:blipFill>
        <p:spPr>
          <a:xfrm>
            <a:off x="4732750" y="1349275"/>
            <a:ext cx="3244325" cy="2320275"/>
          </a:xfrm>
          <a:prstGeom prst="rect">
            <a:avLst/>
          </a:prstGeom>
          <a:noFill/>
          <a:ln>
            <a:noFill/>
          </a:ln>
        </p:spPr>
      </p:pic>
      <p:sp>
        <p:nvSpPr>
          <p:cNvPr id="425" name="Google Shape;425;p36"/>
          <p:cNvSpPr/>
          <p:nvPr/>
        </p:nvSpPr>
        <p:spPr>
          <a:xfrm>
            <a:off x="672150" y="744700"/>
            <a:ext cx="3624300" cy="3906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6"/>
          <p:cNvSpPr txBox="1"/>
          <p:nvPr/>
        </p:nvSpPr>
        <p:spPr>
          <a:xfrm>
            <a:off x="832888" y="3598175"/>
            <a:ext cx="3308700" cy="884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T</a:t>
            </a:r>
            <a:r>
              <a:rPr lang="en-GB" sz="1200">
                <a:solidFill>
                  <a:schemeClr val="dk1"/>
                </a:solidFill>
              </a:rPr>
              <a:t>he unemployment rate under president obama has been relatively the same in 2017.</a:t>
            </a:r>
            <a:endParaRPr sz="1200">
              <a:solidFill>
                <a:schemeClr val="dk1"/>
              </a:solidFill>
            </a:endParaRPr>
          </a:p>
        </p:txBody>
      </p:sp>
      <p:sp>
        <p:nvSpPr>
          <p:cNvPr id="427" name="Google Shape;427;p36"/>
          <p:cNvSpPr txBox="1"/>
          <p:nvPr/>
        </p:nvSpPr>
        <p:spPr>
          <a:xfrm>
            <a:off x="1415500" y="847874"/>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Ali_1958</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pic>
        <p:nvPicPr>
          <p:cNvPr id="428" name="Google Shape;428;p36"/>
          <p:cNvPicPr preferRelativeResize="0"/>
          <p:nvPr/>
        </p:nvPicPr>
        <p:blipFill>
          <a:blip r:embed="rId3">
            <a:alphaModFix/>
          </a:blip>
          <a:stretch>
            <a:fillRect/>
          </a:stretch>
        </p:blipFill>
        <p:spPr>
          <a:xfrm>
            <a:off x="1040800" y="915250"/>
            <a:ext cx="374700" cy="393600"/>
          </a:xfrm>
          <a:prstGeom prst="ellipse">
            <a:avLst/>
          </a:prstGeom>
          <a:noFill/>
          <a:ln>
            <a:noFill/>
          </a:ln>
        </p:spPr>
      </p:pic>
      <p:pic>
        <p:nvPicPr>
          <p:cNvPr id="429" name="Google Shape;429;p36"/>
          <p:cNvPicPr preferRelativeResize="0"/>
          <p:nvPr/>
        </p:nvPicPr>
        <p:blipFill>
          <a:blip r:embed="rId4">
            <a:alphaModFix/>
          </a:blip>
          <a:stretch>
            <a:fillRect/>
          </a:stretch>
        </p:blipFill>
        <p:spPr>
          <a:xfrm>
            <a:off x="1040955" y="915840"/>
            <a:ext cx="374400" cy="392400"/>
          </a:xfrm>
          <a:prstGeom prst="ellipse">
            <a:avLst/>
          </a:prstGeom>
          <a:noFill/>
          <a:ln>
            <a:noFill/>
          </a:ln>
        </p:spPr>
      </p:pic>
      <p:pic>
        <p:nvPicPr>
          <p:cNvPr id="430" name="Google Shape;430;p36"/>
          <p:cNvPicPr preferRelativeResize="0"/>
          <p:nvPr/>
        </p:nvPicPr>
        <p:blipFill rotWithShape="1">
          <a:blip r:embed="rId6">
            <a:alphaModFix/>
          </a:blip>
          <a:srcRect b="10905" l="4552" r="3838" t="0"/>
          <a:stretch/>
        </p:blipFill>
        <p:spPr>
          <a:xfrm>
            <a:off x="781013" y="1452311"/>
            <a:ext cx="3412474" cy="2002401"/>
          </a:xfrm>
          <a:prstGeom prst="rect">
            <a:avLst/>
          </a:prstGeom>
          <a:noFill/>
          <a:ln>
            <a:noFill/>
          </a:ln>
        </p:spPr>
      </p:pic>
      <p:sp>
        <p:nvSpPr>
          <p:cNvPr id="431" name="Google Shape;431;p36"/>
          <p:cNvSpPr/>
          <p:nvPr/>
        </p:nvSpPr>
        <p:spPr>
          <a:xfrm>
            <a:off x="783050" y="3086100"/>
            <a:ext cx="476100" cy="35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grpSp>
        <p:nvGrpSpPr>
          <p:cNvPr id="437" name="Google Shape;437;p37"/>
          <p:cNvGrpSpPr/>
          <p:nvPr/>
        </p:nvGrpSpPr>
        <p:grpSpPr>
          <a:xfrm>
            <a:off x="4459982" y="1114299"/>
            <a:ext cx="4303763" cy="2483176"/>
            <a:chOff x="3392350" y="379960"/>
            <a:chExt cx="2355000" cy="4261500"/>
          </a:xfrm>
        </p:grpSpPr>
        <p:sp>
          <p:nvSpPr>
            <p:cNvPr id="438" name="Google Shape;438;p37"/>
            <p:cNvSpPr/>
            <p:nvPr/>
          </p:nvSpPr>
          <p:spPr>
            <a:xfrm>
              <a:off x="3394103" y="37996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7"/>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440" name="Google Shape;440;p37"/>
            <p:cNvSpPr txBox="1"/>
            <p:nvPr/>
          </p:nvSpPr>
          <p:spPr>
            <a:xfrm>
              <a:off x="4342456" y="1343430"/>
              <a:ext cx="13638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100">
                  <a:solidFill>
                    <a:schemeClr val="dk1"/>
                  </a:solidFill>
                </a:rPr>
                <a:t>Studies have shown that students who attend schools with expansive music programs tend to perform much higher on standardized testing. If your child is struggling with grades, enroll them in the Von Gesualdo music program!</a:t>
              </a:r>
              <a:endParaRPr sz="1200">
                <a:solidFill>
                  <a:srgbClr val="4A86E8"/>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p:txBody>
        </p:sp>
        <p:cxnSp>
          <p:nvCxnSpPr>
            <p:cNvPr id="441" name="Google Shape;441;p37"/>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442" name="Google Shape;442;p37"/>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43" name="Google Shape;443;p37"/>
          <p:cNvPicPr preferRelativeResize="0"/>
          <p:nvPr/>
        </p:nvPicPr>
        <p:blipFill>
          <a:blip r:embed="rId3">
            <a:alphaModFix/>
          </a:blip>
          <a:stretch>
            <a:fillRect/>
          </a:stretch>
        </p:blipFill>
        <p:spPr>
          <a:xfrm>
            <a:off x="4691880" y="1242807"/>
            <a:ext cx="445200" cy="393600"/>
          </a:xfrm>
          <a:prstGeom prst="ellipse">
            <a:avLst/>
          </a:prstGeom>
          <a:noFill/>
          <a:ln>
            <a:noFill/>
          </a:ln>
        </p:spPr>
      </p:pic>
      <p:sp>
        <p:nvSpPr>
          <p:cNvPr id="444" name="Google Shape;444;p37"/>
          <p:cNvSpPr txBox="1"/>
          <p:nvPr/>
        </p:nvSpPr>
        <p:spPr>
          <a:xfrm>
            <a:off x="1611338" y="4560731"/>
            <a:ext cx="32382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David</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sp>
        <p:nvSpPr>
          <p:cNvPr id="445" name="Google Shape;445;p37"/>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False Equivalence</a:t>
            </a:r>
            <a:endParaRPr/>
          </a:p>
        </p:txBody>
      </p:sp>
      <p:pic>
        <p:nvPicPr>
          <p:cNvPr id="446" name="Google Shape;446;p37"/>
          <p:cNvPicPr preferRelativeResize="0"/>
          <p:nvPr/>
        </p:nvPicPr>
        <p:blipFill>
          <a:blip r:embed="rId4">
            <a:alphaModFix/>
          </a:blip>
          <a:stretch>
            <a:fillRect/>
          </a:stretch>
        </p:blipFill>
        <p:spPr>
          <a:xfrm>
            <a:off x="4718275" y="1243425"/>
            <a:ext cx="392400" cy="392400"/>
          </a:xfrm>
          <a:prstGeom prst="ellipse">
            <a:avLst/>
          </a:prstGeom>
          <a:noFill/>
          <a:ln>
            <a:noFill/>
          </a:ln>
        </p:spPr>
      </p:pic>
      <p:grpSp>
        <p:nvGrpSpPr>
          <p:cNvPr id="447" name="Google Shape;447;p37"/>
          <p:cNvGrpSpPr/>
          <p:nvPr/>
        </p:nvGrpSpPr>
        <p:grpSpPr>
          <a:xfrm>
            <a:off x="377468" y="1114305"/>
            <a:ext cx="3622932" cy="2262004"/>
            <a:chOff x="3392350" y="379960"/>
            <a:chExt cx="2355000" cy="4261500"/>
          </a:xfrm>
        </p:grpSpPr>
        <p:sp>
          <p:nvSpPr>
            <p:cNvPr id="448" name="Google Shape;448;p37"/>
            <p:cNvSpPr/>
            <p:nvPr/>
          </p:nvSpPr>
          <p:spPr>
            <a:xfrm>
              <a:off x="3394103" y="37996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7"/>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450" name="Google Shape;450;p37"/>
            <p:cNvSpPr txBox="1"/>
            <p:nvPr/>
          </p:nvSpPr>
          <p:spPr>
            <a:xfrm>
              <a:off x="4342449" y="1474207"/>
              <a:ext cx="13026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100">
                  <a:solidFill>
                    <a:schemeClr val="dk1"/>
                  </a:solidFill>
                </a:rPr>
                <a:t>Trying to quit smoking? You should try the Lharbanti Meditation technique that has been scientifically proven to help thousands of people overcome their addiction to video games.</a:t>
              </a:r>
              <a:endParaRPr sz="1200">
                <a:solidFill>
                  <a:srgbClr val="4A86E8"/>
                </a:solidFill>
              </a:endParaRPr>
            </a:p>
          </p:txBody>
        </p:sp>
        <p:cxnSp>
          <p:nvCxnSpPr>
            <p:cNvPr id="451" name="Google Shape;451;p37"/>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452" name="Google Shape;452;p37"/>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53" name="Google Shape;453;p37"/>
          <p:cNvPicPr preferRelativeResize="0"/>
          <p:nvPr/>
        </p:nvPicPr>
        <p:blipFill>
          <a:blip r:embed="rId3">
            <a:alphaModFix/>
          </a:blip>
          <a:stretch>
            <a:fillRect/>
          </a:stretch>
        </p:blipFill>
        <p:spPr>
          <a:xfrm>
            <a:off x="572775" y="1242825"/>
            <a:ext cx="374700" cy="393600"/>
          </a:xfrm>
          <a:prstGeom prst="ellipse">
            <a:avLst/>
          </a:prstGeom>
          <a:noFill/>
          <a:ln>
            <a:noFill/>
          </a:ln>
        </p:spPr>
      </p:pic>
      <p:sp>
        <p:nvSpPr>
          <p:cNvPr id="454" name="Google Shape;454;p37"/>
          <p:cNvSpPr txBox="1"/>
          <p:nvPr/>
        </p:nvSpPr>
        <p:spPr>
          <a:xfrm>
            <a:off x="1007625" y="1197199"/>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Lindsay Dunne </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pic>
        <p:nvPicPr>
          <p:cNvPr id="455" name="Google Shape;455;p37"/>
          <p:cNvPicPr preferRelativeResize="0"/>
          <p:nvPr/>
        </p:nvPicPr>
        <p:blipFill>
          <a:blip r:embed="rId5">
            <a:alphaModFix/>
          </a:blip>
          <a:stretch>
            <a:fillRect/>
          </a:stretch>
        </p:blipFill>
        <p:spPr>
          <a:xfrm>
            <a:off x="572925" y="1243432"/>
            <a:ext cx="374400" cy="392400"/>
          </a:xfrm>
          <a:prstGeom prst="ellipse">
            <a:avLst/>
          </a:prstGeom>
          <a:noFill/>
          <a:ln>
            <a:noFill/>
          </a:ln>
        </p:spPr>
      </p:pic>
      <p:pic>
        <p:nvPicPr>
          <p:cNvPr id="456" name="Google Shape;456;p37"/>
          <p:cNvPicPr preferRelativeResize="0"/>
          <p:nvPr/>
        </p:nvPicPr>
        <p:blipFill>
          <a:blip r:embed="rId6">
            <a:alphaModFix/>
          </a:blip>
          <a:stretch>
            <a:fillRect/>
          </a:stretch>
        </p:blipFill>
        <p:spPr>
          <a:xfrm>
            <a:off x="643725" y="1890738"/>
            <a:ext cx="967631" cy="841025"/>
          </a:xfrm>
          <a:prstGeom prst="rect">
            <a:avLst/>
          </a:prstGeom>
          <a:noFill/>
          <a:ln>
            <a:noFill/>
          </a:ln>
        </p:spPr>
      </p:pic>
      <p:pic>
        <p:nvPicPr>
          <p:cNvPr id="457" name="Google Shape;457;p37"/>
          <p:cNvPicPr preferRelativeResize="0"/>
          <p:nvPr/>
        </p:nvPicPr>
        <p:blipFill>
          <a:blip r:embed="rId7">
            <a:alphaModFix/>
          </a:blip>
          <a:stretch>
            <a:fillRect/>
          </a:stretch>
        </p:blipFill>
        <p:spPr>
          <a:xfrm>
            <a:off x="4718275" y="1868360"/>
            <a:ext cx="1333500" cy="885825"/>
          </a:xfrm>
          <a:prstGeom prst="rect">
            <a:avLst/>
          </a:prstGeom>
          <a:noFill/>
          <a:ln>
            <a:noFill/>
          </a:ln>
        </p:spPr>
      </p:pic>
      <p:pic>
        <p:nvPicPr>
          <p:cNvPr id="458" name="Google Shape;458;p37"/>
          <p:cNvPicPr preferRelativeResize="0"/>
          <p:nvPr/>
        </p:nvPicPr>
        <p:blipFill>
          <a:blip r:embed="rId4">
            <a:alphaModFix/>
          </a:blip>
          <a:stretch>
            <a:fillRect/>
          </a:stretch>
        </p:blipFill>
        <p:spPr>
          <a:xfrm>
            <a:off x="563925" y="1243425"/>
            <a:ext cx="392400" cy="392400"/>
          </a:xfrm>
          <a:prstGeom prst="ellipse">
            <a:avLst/>
          </a:prstGeom>
          <a:noFill/>
          <a:ln>
            <a:noFill/>
          </a:ln>
        </p:spPr>
      </p:pic>
      <p:sp>
        <p:nvSpPr>
          <p:cNvPr id="459" name="Google Shape;459;p37"/>
          <p:cNvSpPr txBox="1"/>
          <p:nvPr/>
        </p:nvSpPr>
        <p:spPr>
          <a:xfrm>
            <a:off x="5248813" y="1197199"/>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Lindsay Dunne </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grpSp>
        <p:nvGrpSpPr>
          <p:cNvPr id="465" name="Google Shape;465;p38"/>
          <p:cNvGrpSpPr/>
          <p:nvPr/>
        </p:nvGrpSpPr>
        <p:grpSpPr>
          <a:xfrm>
            <a:off x="5029668" y="1133780"/>
            <a:ext cx="3622932" cy="2262004"/>
            <a:chOff x="3392350" y="379960"/>
            <a:chExt cx="2355000" cy="4261500"/>
          </a:xfrm>
        </p:grpSpPr>
        <p:sp>
          <p:nvSpPr>
            <p:cNvPr id="466" name="Google Shape;466;p38"/>
            <p:cNvSpPr/>
            <p:nvPr/>
          </p:nvSpPr>
          <p:spPr>
            <a:xfrm>
              <a:off x="3394103" y="37996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8"/>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cxnSp>
          <p:nvCxnSpPr>
            <p:cNvPr id="468" name="Google Shape;468;p38"/>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469" name="Google Shape;469;p38"/>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70" name="Google Shape;470;p38"/>
          <p:cNvPicPr preferRelativeResize="0"/>
          <p:nvPr/>
        </p:nvPicPr>
        <p:blipFill>
          <a:blip r:embed="rId4">
            <a:alphaModFix/>
          </a:blip>
          <a:stretch>
            <a:fillRect/>
          </a:stretch>
        </p:blipFill>
        <p:spPr>
          <a:xfrm>
            <a:off x="5224975" y="1262300"/>
            <a:ext cx="374700" cy="393600"/>
          </a:xfrm>
          <a:prstGeom prst="ellipse">
            <a:avLst/>
          </a:prstGeom>
          <a:noFill/>
          <a:ln>
            <a:noFill/>
          </a:ln>
        </p:spPr>
      </p:pic>
      <p:sp>
        <p:nvSpPr>
          <p:cNvPr id="471" name="Google Shape;471;p38"/>
          <p:cNvSpPr txBox="1"/>
          <p:nvPr/>
        </p:nvSpPr>
        <p:spPr>
          <a:xfrm>
            <a:off x="5659825" y="1216674"/>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AJ</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pic>
        <p:nvPicPr>
          <p:cNvPr id="472" name="Google Shape;472;p38"/>
          <p:cNvPicPr preferRelativeResize="0"/>
          <p:nvPr/>
        </p:nvPicPr>
        <p:blipFill>
          <a:blip r:embed="rId5">
            <a:alphaModFix/>
          </a:blip>
          <a:stretch>
            <a:fillRect/>
          </a:stretch>
        </p:blipFill>
        <p:spPr>
          <a:xfrm>
            <a:off x="5174149" y="1837455"/>
            <a:ext cx="1256300" cy="986600"/>
          </a:xfrm>
          <a:prstGeom prst="rect">
            <a:avLst/>
          </a:prstGeom>
          <a:noFill/>
          <a:ln>
            <a:noFill/>
          </a:ln>
        </p:spPr>
      </p:pic>
      <p:sp>
        <p:nvSpPr>
          <p:cNvPr id="473" name="Google Shape;473;p38"/>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Anecdotes</a:t>
            </a:r>
            <a:endParaRPr/>
          </a:p>
        </p:txBody>
      </p:sp>
      <p:pic>
        <p:nvPicPr>
          <p:cNvPr id="474" name="Google Shape;474;p38"/>
          <p:cNvPicPr preferRelativeResize="0"/>
          <p:nvPr/>
        </p:nvPicPr>
        <p:blipFill>
          <a:blip r:embed="rId6">
            <a:alphaModFix/>
          </a:blip>
          <a:stretch>
            <a:fillRect/>
          </a:stretch>
        </p:blipFill>
        <p:spPr>
          <a:xfrm>
            <a:off x="5174100" y="1837550"/>
            <a:ext cx="1256400" cy="986400"/>
          </a:xfrm>
          <a:prstGeom prst="rect">
            <a:avLst/>
          </a:prstGeom>
          <a:noFill/>
          <a:ln>
            <a:noFill/>
          </a:ln>
        </p:spPr>
      </p:pic>
      <p:pic>
        <p:nvPicPr>
          <p:cNvPr id="475" name="Google Shape;475;p38"/>
          <p:cNvPicPr preferRelativeResize="0"/>
          <p:nvPr/>
        </p:nvPicPr>
        <p:blipFill>
          <a:blip r:embed="rId7">
            <a:alphaModFix/>
          </a:blip>
          <a:stretch>
            <a:fillRect/>
          </a:stretch>
        </p:blipFill>
        <p:spPr>
          <a:xfrm>
            <a:off x="5174100" y="1837550"/>
            <a:ext cx="1256400" cy="986400"/>
          </a:xfrm>
          <a:prstGeom prst="rect">
            <a:avLst/>
          </a:prstGeom>
          <a:noFill/>
          <a:ln cap="flat" cmpd="sng" w="9525">
            <a:solidFill>
              <a:schemeClr val="lt2"/>
            </a:solidFill>
            <a:prstDash val="solid"/>
            <a:round/>
            <a:headEnd len="sm" w="sm" type="none"/>
            <a:tailEnd len="sm" w="sm" type="none"/>
          </a:ln>
        </p:spPr>
      </p:pic>
      <p:pic>
        <p:nvPicPr>
          <p:cNvPr id="476" name="Google Shape;476;p38"/>
          <p:cNvPicPr preferRelativeResize="0"/>
          <p:nvPr/>
        </p:nvPicPr>
        <p:blipFill rotWithShape="1">
          <a:blip r:embed="rId8">
            <a:alphaModFix/>
          </a:blip>
          <a:srcRect b="8037" l="11300" r="18989" t="0"/>
          <a:stretch/>
        </p:blipFill>
        <p:spPr>
          <a:xfrm>
            <a:off x="5174100" y="1837550"/>
            <a:ext cx="1256400" cy="986400"/>
          </a:xfrm>
          <a:prstGeom prst="rect">
            <a:avLst/>
          </a:prstGeom>
          <a:noFill/>
          <a:ln>
            <a:noFill/>
          </a:ln>
        </p:spPr>
      </p:pic>
      <p:grpSp>
        <p:nvGrpSpPr>
          <p:cNvPr id="477" name="Google Shape;477;p38"/>
          <p:cNvGrpSpPr/>
          <p:nvPr/>
        </p:nvGrpSpPr>
        <p:grpSpPr>
          <a:xfrm>
            <a:off x="457618" y="1133772"/>
            <a:ext cx="3624163" cy="1732726"/>
            <a:chOff x="3392350" y="451550"/>
            <a:chExt cx="2355800" cy="4261500"/>
          </a:xfrm>
        </p:grpSpPr>
        <p:sp>
          <p:nvSpPr>
            <p:cNvPr id="478" name="Google Shape;478;p38"/>
            <p:cNvSpPr/>
            <p:nvPr/>
          </p:nvSpPr>
          <p:spPr>
            <a:xfrm>
              <a:off x="3395850" y="45155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8"/>
            <p:cNvSpPr txBox="1"/>
            <p:nvPr/>
          </p:nvSpPr>
          <p:spPr>
            <a:xfrm>
              <a:off x="3823988" y="602008"/>
              <a:ext cx="1772100" cy="968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100">
                  <a:solidFill>
                    <a:srgbClr val="434343"/>
                  </a:solidFill>
                </a:rPr>
                <a:t>AJ</a:t>
              </a:r>
              <a:endParaRPr b="1" sz="1100">
                <a:solidFill>
                  <a:srgbClr val="434343"/>
                </a:solidFill>
              </a:endParaRPr>
            </a:p>
            <a:p>
              <a:pPr indent="0" lvl="0" marL="0" rtl="0" algn="l">
                <a:spcBef>
                  <a:spcPts val="0"/>
                </a:spcBef>
                <a:spcAft>
                  <a:spcPts val="0"/>
                </a:spcAft>
                <a:buClr>
                  <a:schemeClr val="dk1"/>
                </a:buClr>
                <a:buSzPts val="1100"/>
                <a:buFont typeface="Arial"/>
                <a:buNone/>
              </a:pPr>
              <a:r>
                <a:rPr lang="en-GB" sz="1100">
                  <a:solidFill>
                    <a:srgbClr val="434343"/>
                  </a:solidFill>
                </a:rPr>
                <a:t>4 hrs  </a:t>
              </a:r>
              <a:endParaRPr sz="1100">
                <a:solidFill>
                  <a:srgbClr val="434343"/>
                </a:solidFill>
              </a:endParaRPr>
            </a:p>
            <a:p>
              <a:pPr indent="0" lvl="0" marL="0" rtl="0" algn="l">
                <a:spcBef>
                  <a:spcPts val="0"/>
                </a:spcBef>
                <a:spcAft>
                  <a:spcPts val="0"/>
                </a:spcAft>
                <a:buNone/>
              </a:pPr>
              <a:r>
                <a:t/>
              </a:r>
              <a:endParaRPr b="1" sz="1100">
                <a:solidFill>
                  <a:srgbClr val="434343"/>
                </a:solidFill>
              </a:endParaRPr>
            </a:p>
          </p:txBody>
        </p:sp>
        <p:sp>
          <p:nvSpPr>
            <p:cNvPr id="480" name="Google Shape;480;p38"/>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481" name="Google Shape;481;p38"/>
            <p:cNvSpPr txBox="1"/>
            <p:nvPr/>
          </p:nvSpPr>
          <p:spPr>
            <a:xfrm>
              <a:off x="3494500" y="1761295"/>
              <a:ext cx="21507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100">
                  <a:solidFill>
                    <a:schemeClr val="dk1"/>
                  </a:solidFill>
                </a:rPr>
                <a:t>My grandmother smoked a pack of cigarettes a day and ate whatever she wanted. She outlived my grandfather who restricted himself to a vegetarian diet. This shows that the secret to longevity is to live freely, doing what you enjoy.</a:t>
              </a:r>
              <a:endParaRPr sz="1200">
                <a:solidFill>
                  <a:srgbClr val="4A86E8"/>
                </a:solidFill>
              </a:endParaRPr>
            </a:p>
          </p:txBody>
        </p:sp>
        <p:cxnSp>
          <p:nvCxnSpPr>
            <p:cNvPr id="482" name="Google Shape;482;p38"/>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483" name="Google Shape;483;p38"/>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84" name="Google Shape;484;p38"/>
          <p:cNvPicPr preferRelativeResize="0"/>
          <p:nvPr/>
        </p:nvPicPr>
        <p:blipFill>
          <a:blip r:embed="rId4">
            <a:alphaModFix/>
          </a:blip>
          <a:stretch>
            <a:fillRect/>
          </a:stretch>
        </p:blipFill>
        <p:spPr>
          <a:xfrm>
            <a:off x="709600" y="1262300"/>
            <a:ext cx="374700" cy="393600"/>
          </a:xfrm>
          <a:prstGeom prst="ellipse">
            <a:avLst/>
          </a:prstGeom>
          <a:noFill/>
          <a:ln>
            <a:noFill/>
          </a:ln>
        </p:spPr>
      </p:pic>
      <p:sp>
        <p:nvSpPr>
          <p:cNvPr id="485" name="Google Shape;485;p38"/>
          <p:cNvSpPr txBox="1"/>
          <p:nvPr/>
        </p:nvSpPr>
        <p:spPr>
          <a:xfrm>
            <a:off x="6505625" y="1648200"/>
            <a:ext cx="21471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chemeClr val="dk1"/>
                </a:solidFill>
              </a:rPr>
              <a:t>Last month, my friend recommended a diet plan focused around apples </a:t>
            </a:r>
            <a:r>
              <a:rPr lang="en-GB" sz="1200">
                <a:solidFill>
                  <a:schemeClr val="dk1"/>
                </a:solidFill>
              </a:rPr>
              <a:t>to prevent migraines. I have not had a headache since starting this diet. </a:t>
            </a:r>
            <a:r>
              <a:rPr lang="en-GB" sz="1200">
                <a:solidFill>
                  <a:schemeClr val="dk1"/>
                </a:solidFill>
              </a:rPr>
              <a:t>Who knew that apples were the secret to preventing headaches!</a:t>
            </a:r>
            <a:endParaRPr/>
          </a:p>
        </p:txBody>
      </p:sp>
      <p:pic>
        <p:nvPicPr>
          <p:cNvPr id="486" name="Google Shape;486;p38"/>
          <p:cNvPicPr preferRelativeResize="0"/>
          <p:nvPr/>
        </p:nvPicPr>
        <p:blipFill>
          <a:blip r:embed="rId9">
            <a:alphaModFix/>
          </a:blip>
          <a:stretch>
            <a:fillRect/>
          </a:stretch>
        </p:blipFill>
        <p:spPr>
          <a:xfrm>
            <a:off x="5225137" y="1262891"/>
            <a:ext cx="374400" cy="392400"/>
          </a:xfrm>
          <a:prstGeom prst="ellipse">
            <a:avLst/>
          </a:prstGeom>
          <a:noFill/>
          <a:ln cap="flat" cmpd="sng" w="9525">
            <a:solidFill>
              <a:schemeClr val="lt2"/>
            </a:solidFill>
            <a:prstDash val="solid"/>
            <a:round/>
            <a:headEnd len="sm" w="sm" type="none"/>
            <a:tailEnd len="sm" w="sm" type="none"/>
          </a:ln>
        </p:spPr>
      </p:pic>
      <p:pic>
        <p:nvPicPr>
          <p:cNvPr id="487" name="Google Shape;487;p38"/>
          <p:cNvPicPr preferRelativeResize="0"/>
          <p:nvPr/>
        </p:nvPicPr>
        <p:blipFill>
          <a:blip r:embed="rId9">
            <a:alphaModFix/>
          </a:blip>
          <a:stretch>
            <a:fillRect/>
          </a:stretch>
        </p:blipFill>
        <p:spPr>
          <a:xfrm>
            <a:off x="709762" y="1262891"/>
            <a:ext cx="374400" cy="392400"/>
          </a:xfrm>
          <a:prstGeom prst="ellipse">
            <a:avLst/>
          </a:prstGeom>
          <a:noFill/>
          <a:ln cap="flat" cmpd="sng" w="9525">
            <a:solidFill>
              <a:schemeClr val="lt2"/>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grpSp>
        <p:nvGrpSpPr>
          <p:cNvPr id="493" name="Google Shape;493;p39"/>
          <p:cNvGrpSpPr/>
          <p:nvPr/>
        </p:nvGrpSpPr>
        <p:grpSpPr>
          <a:xfrm>
            <a:off x="4447811" y="705281"/>
            <a:ext cx="4298828" cy="3958081"/>
            <a:chOff x="3394103" y="379960"/>
            <a:chExt cx="2352300" cy="4261500"/>
          </a:xfrm>
        </p:grpSpPr>
        <p:sp>
          <p:nvSpPr>
            <p:cNvPr id="494" name="Google Shape;494;p39"/>
            <p:cNvSpPr/>
            <p:nvPr/>
          </p:nvSpPr>
          <p:spPr>
            <a:xfrm>
              <a:off x="3394103" y="37996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9"/>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496" name="Google Shape;496;p39"/>
            <p:cNvSpPr txBox="1"/>
            <p:nvPr/>
          </p:nvSpPr>
          <p:spPr>
            <a:xfrm>
              <a:off x="3550705" y="3461807"/>
              <a:ext cx="2039100" cy="10083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100">
                  <a:solidFill>
                    <a:schemeClr val="dk1"/>
                  </a:solidFill>
                </a:rPr>
                <a:t>Tetris was one of the best selling video games in 2021. My younger brother </a:t>
              </a:r>
              <a:r>
                <a:rPr lang="en-GB" sz="1100">
                  <a:solidFill>
                    <a:schemeClr val="dk1"/>
                  </a:solidFill>
                </a:rPr>
                <a:t>started playing it last year and said it has improved his concentration. High schools should offer a gaming class to help students develop concentration and improve their test taking performance.</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p:txBody>
        </p:sp>
      </p:grpSp>
      <p:sp>
        <p:nvSpPr>
          <p:cNvPr id="497" name="Google Shape;497;p39"/>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Combined</a:t>
            </a:r>
            <a:endParaRPr/>
          </a:p>
        </p:txBody>
      </p:sp>
      <p:pic>
        <p:nvPicPr>
          <p:cNvPr id="498" name="Google Shape;498;p39"/>
          <p:cNvPicPr preferRelativeResize="0"/>
          <p:nvPr/>
        </p:nvPicPr>
        <p:blipFill>
          <a:blip r:embed="rId3">
            <a:alphaModFix/>
          </a:blip>
          <a:stretch>
            <a:fillRect/>
          </a:stretch>
        </p:blipFill>
        <p:spPr>
          <a:xfrm>
            <a:off x="572775" y="1242825"/>
            <a:ext cx="374700" cy="393600"/>
          </a:xfrm>
          <a:prstGeom prst="ellipse">
            <a:avLst/>
          </a:prstGeom>
          <a:noFill/>
          <a:ln>
            <a:noFill/>
          </a:ln>
        </p:spPr>
      </p:pic>
      <p:pic>
        <p:nvPicPr>
          <p:cNvPr id="499" name="Google Shape;499;p39"/>
          <p:cNvPicPr preferRelativeResize="0"/>
          <p:nvPr/>
        </p:nvPicPr>
        <p:blipFill>
          <a:blip r:embed="rId4">
            <a:alphaModFix/>
          </a:blip>
          <a:stretch>
            <a:fillRect/>
          </a:stretch>
        </p:blipFill>
        <p:spPr>
          <a:xfrm>
            <a:off x="572925" y="1243432"/>
            <a:ext cx="374400" cy="392400"/>
          </a:xfrm>
          <a:prstGeom prst="ellipse">
            <a:avLst/>
          </a:prstGeom>
          <a:noFill/>
          <a:ln>
            <a:noFill/>
          </a:ln>
        </p:spPr>
      </p:pic>
      <p:grpSp>
        <p:nvGrpSpPr>
          <p:cNvPr id="500" name="Google Shape;500;p39"/>
          <p:cNvGrpSpPr/>
          <p:nvPr/>
        </p:nvGrpSpPr>
        <p:grpSpPr>
          <a:xfrm>
            <a:off x="376125" y="705271"/>
            <a:ext cx="3618900" cy="3958035"/>
            <a:chOff x="380175" y="1114298"/>
            <a:chExt cx="3618900" cy="3218700"/>
          </a:xfrm>
        </p:grpSpPr>
        <p:sp>
          <p:nvSpPr>
            <p:cNvPr id="501" name="Google Shape;501;p39"/>
            <p:cNvSpPr/>
            <p:nvPr/>
          </p:nvSpPr>
          <p:spPr>
            <a:xfrm>
              <a:off x="380175" y="1114298"/>
              <a:ext cx="3618900" cy="32187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9"/>
            <p:cNvSpPr txBox="1"/>
            <p:nvPr/>
          </p:nvSpPr>
          <p:spPr>
            <a:xfrm>
              <a:off x="1007625" y="1197199"/>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Lindsay Dunne </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pic>
          <p:nvPicPr>
            <p:cNvPr id="503" name="Google Shape;503;p39"/>
            <p:cNvPicPr preferRelativeResize="0"/>
            <p:nvPr/>
          </p:nvPicPr>
          <p:blipFill>
            <a:blip r:embed="rId5">
              <a:alphaModFix/>
            </a:blip>
            <a:stretch>
              <a:fillRect/>
            </a:stretch>
          </p:blipFill>
          <p:spPr>
            <a:xfrm>
              <a:off x="563925" y="1243425"/>
              <a:ext cx="392400" cy="392400"/>
            </a:xfrm>
            <a:prstGeom prst="ellipse">
              <a:avLst/>
            </a:prstGeom>
            <a:noFill/>
            <a:ln>
              <a:noFill/>
            </a:ln>
          </p:spPr>
        </p:pic>
      </p:grpSp>
      <p:sp>
        <p:nvSpPr>
          <p:cNvPr id="504" name="Google Shape;504;p39"/>
          <p:cNvSpPr txBox="1"/>
          <p:nvPr/>
        </p:nvSpPr>
        <p:spPr>
          <a:xfrm>
            <a:off x="5233463" y="788174"/>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Tom</a:t>
            </a:r>
            <a:r>
              <a:rPr b="1" lang="en-GB" sz="1100">
                <a:solidFill>
                  <a:srgbClr val="434343"/>
                </a:solidFill>
              </a:rPr>
              <a:t> </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sp>
        <p:nvSpPr>
          <p:cNvPr id="505" name="Google Shape;505;p39"/>
          <p:cNvSpPr txBox="1"/>
          <p:nvPr/>
        </p:nvSpPr>
        <p:spPr>
          <a:xfrm>
            <a:off x="426825" y="3227725"/>
            <a:ext cx="3517500" cy="119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100">
                <a:solidFill>
                  <a:schemeClr val="dk1"/>
                </a:solidFill>
              </a:rPr>
              <a:t>I grew up with slow </a:t>
            </a:r>
            <a:r>
              <a:rPr lang="en-GB" sz="1100">
                <a:solidFill>
                  <a:schemeClr val="dk1"/>
                </a:solidFill>
              </a:rPr>
              <a:t>internet speeds and now work at a minimum wage job. Parents should set their children up for success by subscribing to high speed internet and getting the fastest computer they can afford.</a:t>
            </a:r>
            <a:endParaRPr sz="1200">
              <a:solidFill>
                <a:srgbClr val="4A86E8"/>
              </a:solidFill>
            </a:endParaRPr>
          </a:p>
        </p:txBody>
      </p:sp>
      <p:pic>
        <p:nvPicPr>
          <p:cNvPr id="506" name="Google Shape;506;p39"/>
          <p:cNvPicPr preferRelativeResize="0"/>
          <p:nvPr/>
        </p:nvPicPr>
        <p:blipFill rotWithShape="1">
          <a:blip r:embed="rId6">
            <a:alphaModFix/>
          </a:blip>
          <a:srcRect b="9338" l="0" r="0" t="0"/>
          <a:stretch/>
        </p:blipFill>
        <p:spPr>
          <a:xfrm>
            <a:off x="5305700" y="1243425"/>
            <a:ext cx="2581551" cy="2340549"/>
          </a:xfrm>
          <a:prstGeom prst="rect">
            <a:avLst/>
          </a:prstGeom>
          <a:noFill/>
          <a:ln>
            <a:noFill/>
          </a:ln>
        </p:spPr>
      </p:pic>
      <p:pic>
        <p:nvPicPr>
          <p:cNvPr id="507" name="Google Shape;507;p39"/>
          <p:cNvPicPr preferRelativeResize="0"/>
          <p:nvPr/>
        </p:nvPicPr>
        <p:blipFill>
          <a:blip r:embed="rId7">
            <a:alphaModFix/>
          </a:blip>
          <a:stretch>
            <a:fillRect/>
          </a:stretch>
        </p:blipFill>
        <p:spPr>
          <a:xfrm>
            <a:off x="4711937" y="832291"/>
            <a:ext cx="374400" cy="392400"/>
          </a:xfrm>
          <a:prstGeom prst="ellipse">
            <a:avLst/>
          </a:prstGeom>
          <a:noFill/>
          <a:ln cap="flat" cmpd="sng" w="9525">
            <a:solidFill>
              <a:schemeClr val="lt2"/>
            </a:solidFill>
            <a:prstDash val="solid"/>
            <a:round/>
            <a:headEnd len="sm" w="sm" type="none"/>
            <a:tailEnd len="sm" w="sm" type="none"/>
          </a:ln>
        </p:spPr>
      </p:pic>
      <p:pic>
        <p:nvPicPr>
          <p:cNvPr id="508" name="Google Shape;508;p39"/>
          <p:cNvPicPr preferRelativeResize="0"/>
          <p:nvPr/>
        </p:nvPicPr>
        <p:blipFill>
          <a:blip r:embed="rId8">
            <a:alphaModFix/>
          </a:blip>
          <a:stretch>
            <a:fillRect/>
          </a:stretch>
        </p:blipFill>
        <p:spPr>
          <a:xfrm>
            <a:off x="466150" y="1382675"/>
            <a:ext cx="3438850" cy="189047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90" name="Shape 190"/>
        <p:cNvGrpSpPr/>
        <p:nvPr/>
      </p:nvGrpSpPr>
      <p:grpSpPr>
        <a:xfrm>
          <a:off x="0" y="0"/>
          <a:ext cx="0" cy="0"/>
          <a:chOff x="0" y="0"/>
          <a:chExt cx="0" cy="0"/>
        </a:xfrm>
      </p:grpSpPr>
      <p:sp>
        <p:nvSpPr>
          <p:cNvPr id="191" name="Google Shape;191;p22"/>
          <p:cNvSpPr txBox="1"/>
          <p:nvPr>
            <p:ph type="title"/>
          </p:nvPr>
        </p:nvSpPr>
        <p:spPr>
          <a:xfrm>
            <a:off x="822600" y="857250"/>
            <a:ext cx="8353200" cy="32406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GB" sz="5000"/>
              <a:t>New </a:t>
            </a:r>
            <a:r>
              <a:rPr lang="en-GB" sz="5000"/>
              <a:t>Test</a:t>
            </a:r>
            <a:endParaRPr sz="5000"/>
          </a:p>
        </p:txBody>
      </p:sp>
      <p:sp>
        <p:nvSpPr>
          <p:cNvPr id="192" name="Google Shape;19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514" name="Google Shape;514;p40"/>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Combined</a:t>
            </a:r>
            <a:endParaRPr/>
          </a:p>
        </p:txBody>
      </p:sp>
      <p:pic>
        <p:nvPicPr>
          <p:cNvPr id="515" name="Google Shape;515;p40"/>
          <p:cNvPicPr preferRelativeResize="0"/>
          <p:nvPr/>
        </p:nvPicPr>
        <p:blipFill rotWithShape="1">
          <a:blip r:embed="rId3">
            <a:alphaModFix/>
          </a:blip>
          <a:srcRect b="18099" l="0" r="0" t="0"/>
          <a:stretch/>
        </p:blipFill>
        <p:spPr>
          <a:xfrm>
            <a:off x="2392800" y="786962"/>
            <a:ext cx="4358400" cy="35695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521" name="Google Shape;521;p41"/>
          <p:cNvPicPr preferRelativeResize="0"/>
          <p:nvPr/>
        </p:nvPicPr>
        <p:blipFill>
          <a:blip r:embed="rId3">
            <a:alphaModFix/>
          </a:blip>
          <a:stretch>
            <a:fillRect/>
          </a:stretch>
        </p:blipFill>
        <p:spPr>
          <a:xfrm>
            <a:off x="1481850" y="877550"/>
            <a:ext cx="6163350" cy="3388250"/>
          </a:xfrm>
          <a:prstGeom prst="rect">
            <a:avLst/>
          </a:prstGeom>
          <a:noFill/>
          <a:ln>
            <a:noFill/>
          </a:ln>
        </p:spPr>
      </p:pic>
      <p:sp>
        <p:nvSpPr>
          <p:cNvPr id="522" name="Google Shape;522;p41"/>
          <p:cNvSpPr/>
          <p:nvPr/>
        </p:nvSpPr>
        <p:spPr>
          <a:xfrm>
            <a:off x="7113450" y="4002250"/>
            <a:ext cx="548700" cy="263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6" name="Shape 526"/>
        <p:cNvGrpSpPr/>
        <p:nvPr/>
      </p:nvGrpSpPr>
      <p:grpSpPr>
        <a:xfrm>
          <a:off x="0" y="0"/>
          <a:ext cx="0" cy="0"/>
          <a:chOff x="0" y="0"/>
          <a:chExt cx="0" cy="0"/>
        </a:xfrm>
      </p:grpSpPr>
      <p:sp>
        <p:nvSpPr>
          <p:cNvPr id="527" name="Google Shape;527;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grpSp>
        <p:nvGrpSpPr>
          <p:cNvPr id="528" name="Google Shape;528;p42"/>
          <p:cNvGrpSpPr/>
          <p:nvPr/>
        </p:nvGrpSpPr>
        <p:grpSpPr>
          <a:xfrm>
            <a:off x="4459982" y="1114299"/>
            <a:ext cx="4303763" cy="2483176"/>
            <a:chOff x="3392350" y="379960"/>
            <a:chExt cx="2355000" cy="4261500"/>
          </a:xfrm>
        </p:grpSpPr>
        <p:sp>
          <p:nvSpPr>
            <p:cNvPr id="529" name="Google Shape;529;p42"/>
            <p:cNvSpPr/>
            <p:nvPr/>
          </p:nvSpPr>
          <p:spPr>
            <a:xfrm>
              <a:off x="3394103" y="37996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2"/>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531" name="Google Shape;531;p42"/>
            <p:cNvSpPr txBox="1"/>
            <p:nvPr/>
          </p:nvSpPr>
          <p:spPr>
            <a:xfrm>
              <a:off x="4342456" y="1343430"/>
              <a:ext cx="13638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100">
                  <a:solidFill>
                    <a:schemeClr val="dk1"/>
                  </a:solidFill>
                </a:rPr>
                <a:t>Investing in the stock market is really no different from buying a lottery ticket or playing a slot machine, it’s all just a gamble on some random choice. The online JackpotZNow slot machine will give you the best odds, try it now.</a:t>
              </a:r>
              <a:endParaRPr sz="1200">
                <a:solidFill>
                  <a:srgbClr val="4A86E8"/>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p:txBody>
        </p:sp>
        <p:cxnSp>
          <p:nvCxnSpPr>
            <p:cNvPr id="532" name="Google Shape;532;p42"/>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533" name="Google Shape;533;p42"/>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34" name="Google Shape;534;p42"/>
          <p:cNvPicPr preferRelativeResize="0"/>
          <p:nvPr/>
        </p:nvPicPr>
        <p:blipFill>
          <a:blip r:embed="rId3">
            <a:alphaModFix/>
          </a:blip>
          <a:stretch>
            <a:fillRect/>
          </a:stretch>
        </p:blipFill>
        <p:spPr>
          <a:xfrm>
            <a:off x="4691880" y="1242807"/>
            <a:ext cx="445200" cy="393600"/>
          </a:xfrm>
          <a:prstGeom prst="ellipse">
            <a:avLst/>
          </a:prstGeom>
          <a:noFill/>
          <a:ln>
            <a:noFill/>
          </a:ln>
        </p:spPr>
      </p:pic>
      <p:sp>
        <p:nvSpPr>
          <p:cNvPr id="535" name="Google Shape;535;p42"/>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False Equivalence</a:t>
            </a:r>
            <a:endParaRPr/>
          </a:p>
        </p:txBody>
      </p:sp>
      <p:pic>
        <p:nvPicPr>
          <p:cNvPr id="536" name="Google Shape;536;p42"/>
          <p:cNvPicPr preferRelativeResize="0"/>
          <p:nvPr/>
        </p:nvPicPr>
        <p:blipFill>
          <a:blip r:embed="rId4">
            <a:alphaModFix/>
          </a:blip>
          <a:stretch>
            <a:fillRect/>
          </a:stretch>
        </p:blipFill>
        <p:spPr>
          <a:xfrm>
            <a:off x="4718275" y="1243425"/>
            <a:ext cx="392400" cy="392400"/>
          </a:xfrm>
          <a:prstGeom prst="ellipse">
            <a:avLst/>
          </a:prstGeom>
          <a:noFill/>
          <a:ln>
            <a:noFill/>
          </a:ln>
        </p:spPr>
      </p:pic>
      <p:pic>
        <p:nvPicPr>
          <p:cNvPr id="537" name="Google Shape;537;p42"/>
          <p:cNvPicPr preferRelativeResize="0"/>
          <p:nvPr/>
        </p:nvPicPr>
        <p:blipFill>
          <a:blip r:embed="rId3">
            <a:alphaModFix/>
          </a:blip>
          <a:stretch>
            <a:fillRect/>
          </a:stretch>
        </p:blipFill>
        <p:spPr>
          <a:xfrm>
            <a:off x="572775" y="1242825"/>
            <a:ext cx="374700" cy="393600"/>
          </a:xfrm>
          <a:prstGeom prst="ellipse">
            <a:avLst/>
          </a:prstGeom>
          <a:noFill/>
          <a:ln>
            <a:noFill/>
          </a:ln>
        </p:spPr>
      </p:pic>
      <p:pic>
        <p:nvPicPr>
          <p:cNvPr id="538" name="Google Shape;538;p42"/>
          <p:cNvPicPr preferRelativeResize="0"/>
          <p:nvPr/>
        </p:nvPicPr>
        <p:blipFill>
          <a:blip r:embed="rId5">
            <a:alphaModFix/>
          </a:blip>
          <a:stretch>
            <a:fillRect/>
          </a:stretch>
        </p:blipFill>
        <p:spPr>
          <a:xfrm>
            <a:off x="572925" y="1243432"/>
            <a:ext cx="374400" cy="392400"/>
          </a:xfrm>
          <a:prstGeom prst="ellipse">
            <a:avLst/>
          </a:prstGeom>
          <a:noFill/>
          <a:ln>
            <a:noFill/>
          </a:ln>
        </p:spPr>
      </p:pic>
      <p:grpSp>
        <p:nvGrpSpPr>
          <p:cNvPr id="539" name="Google Shape;539;p42"/>
          <p:cNvGrpSpPr/>
          <p:nvPr/>
        </p:nvGrpSpPr>
        <p:grpSpPr>
          <a:xfrm>
            <a:off x="376125" y="705271"/>
            <a:ext cx="3618900" cy="3958035"/>
            <a:chOff x="380175" y="1114298"/>
            <a:chExt cx="3618900" cy="3218700"/>
          </a:xfrm>
        </p:grpSpPr>
        <p:sp>
          <p:nvSpPr>
            <p:cNvPr id="540" name="Google Shape;540;p42"/>
            <p:cNvSpPr/>
            <p:nvPr/>
          </p:nvSpPr>
          <p:spPr>
            <a:xfrm>
              <a:off x="380175" y="1114298"/>
              <a:ext cx="3618900" cy="32187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2"/>
            <p:cNvSpPr txBox="1"/>
            <p:nvPr/>
          </p:nvSpPr>
          <p:spPr>
            <a:xfrm>
              <a:off x="1007625" y="1197199"/>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Lindsay Dunne </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pic>
          <p:nvPicPr>
            <p:cNvPr id="542" name="Google Shape;542;p42"/>
            <p:cNvPicPr preferRelativeResize="0"/>
            <p:nvPr/>
          </p:nvPicPr>
          <p:blipFill>
            <a:blip r:embed="rId4">
              <a:alphaModFix/>
            </a:blip>
            <a:stretch>
              <a:fillRect/>
            </a:stretch>
          </p:blipFill>
          <p:spPr>
            <a:xfrm>
              <a:off x="563925" y="1243425"/>
              <a:ext cx="392400" cy="392400"/>
            </a:xfrm>
            <a:prstGeom prst="ellipse">
              <a:avLst/>
            </a:prstGeom>
            <a:noFill/>
            <a:ln>
              <a:noFill/>
            </a:ln>
          </p:spPr>
        </p:pic>
      </p:grpSp>
      <p:sp>
        <p:nvSpPr>
          <p:cNvPr id="543" name="Google Shape;543;p42"/>
          <p:cNvSpPr txBox="1"/>
          <p:nvPr/>
        </p:nvSpPr>
        <p:spPr>
          <a:xfrm>
            <a:off x="5248813" y="1197199"/>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Lindsay Dunne </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pic>
        <p:nvPicPr>
          <p:cNvPr id="544" name="Google Shape;544;p42"/>
          <p:cNvPicPr preferRelativeResize="0"/>
          <p:nvPr/>
        </p:nvPicPr>
        <p:blipFill rotWithShape="1">
          <a:blip r:embed="rId6">
            <a:alphaModFix/>
          </a:blip>
          <a:srcRect b="0" l="6596" r="12267" t="0"/>
          <a:stretch/>
        </p:blipFill>
        <p:spPr>
          <a:xfrm>
            <a:off x="4691875" y="1839725"/>
            <a:ext cx="1495675" cy="1032325"/>
          </a:xfrm>
          <a:prstGeom prst="rect">
            <a:avLst/>
          </a:prstGeom>
          <a:noFill/>
          <a:ln>
            <a:noFill/>
          </a:ln>
        </p:spPr>
      </p:pic>
      <p:sp>
        <p:nvSpPr>
          <p:cNvPr id="545" name="Google Shape;545;p42"/>
          <p:cNvSpPr txBox="1"/>
          <p:nvPr/>
        </p:nvSpPr>
        <p:spPr>
          <a:xfrm>
            <a:off x="426825" y="3135600"/>
            <a:ext cx="3517500" cy="119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100">
                <a:solidFill>
                  <a:schemeClr val="dk1"/>
                </a:solidFill>
              </a:rPr>
              <a:t>Studies show that lower income households have less access to high-speed internet and computers. I agree with the findings since my brother had the highest paying job and owned the fastest smartphone in the house. I recommending buying the newest smartphone that is faster than the average computer to increase your chances to earn more money!</a:t>
            </a:r>
            <a:endParaRPr sz="1200">
              <a:solidFill>
                <a:srgbClr val="4A86E8"/>
              </a:solidFill>
            </a:endParaRPr>
          </a:p>
        </p:txBody>
      </p:sp>
      <p:pic>
        <p:nvPicPr>
          <p:cNvPr id="546" name="Google Shape;546;p42"/>
          <p:cNvPicPr preferRelativeResize="0"/>
          <p:nvPr/>
        </p:nvPicPr>
        <p:blipFill rotWithShape="1">
          <a:blip r:embed="rId7">
            <a:alphaModFix/>
          </a:blip>
          <a:srcRect b="0" l="5105" r="0" t="0"/>
          <a:stretch/>
        </p:blipFill>
        <p:spPr>
          <a:xfrm>
            <a:off x="727201" y="1355950"/>
            <a:ext cx="3002400" cy="17796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50" name="Shape 550"/>
        <p:cNvGrpSpPr/>
        <p:nvPr/>
      </p:nvGrpSpPr>
      <p:grpSpPr>
        <a:xfrm>
          <a:off x="0" y="0"/>
          <a:ext cx="0" cy="0"/>
          <a:chOff x="0" y="0"/>
          <a:chExt cx="0" cy="0"/>
        </a:xfrm>
      </p:grpSpPr>
      <p:sp>
        <p:nvSpPr>
          <p:cNvPr id="551" name="Google Shape;551;p43"/>
          <p:cNvSpPr txBox="1"/>
          <p:nvPr>
            <p:ph type="title"/>
          </p:nvPr>
        </p:nvSpPr>
        <p:spPr>
          <a:xfrm>
            <a:off x="822600" y="857250"/>
            <a:ext cx="8353200" cy="32406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GB" sz="5000"/>
              <a:t>Pre-Test</a:t>
            </a:r>
            <a:endParaRPr sz="5000"/>
          </a:p>
        </p:txBody>
      </p:sp>
      <p:sp>
        <p:nvSpPr>
          <p:cNvPr id="552" name="Google Shape;552;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grpSp>
        <p:nvGrpSpPr>
          <p:cNvPr id="558" name="Google Shape;558;p44"/>
          <p:cNvGrpSpPr/>
          <p:nvPr/>
        </p:nvGrpSpPr>
        <p:grpSpPr>
          <a:xfrm>
            <a:off x="2956893" y="1440755"/>
            <a:ext cx="3622932" cy="2262004"/>
            <a:chOff x="3392350" y="379960"/>
            <a:chExt cx="2355000" cy="4261500"/>
          </a:xfrm>
        </p:grpSpPr>
        <p:sp>
          <p:nvSpPr>
            <p:cNvPr id="559" name="Google Shape;559;p44"/>
            <p:cNvSpPr/>
            <p:nvPr/>
          </p:nvSpPr>
          <p:spPr>
            <a:xfrm>
              <a:off x="3394103" y="37996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4"/>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561" name="Google Shape;561;p44"/>
            <p:cNvSpPr txBox="1"/>
            <p:nvPr/>
          </p:nvSpPr>
          <p:spPr>
            <a:xfrm>
              <a:off x="4342449" y="1474207"/>
              <a:ext cx="13026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The common cold is not a natural virus. We assume it has always been around because we are used to it, but it was first discovered by the US military in 1948.</a:t>
              </a:r>
              <a:endParaRPr sz="1200">
                <a:solidFill>
                  <a:srgbClr val="4A86E8"/>
                </a:solidFill>
              </a:endParaRPr>
            </a:p>
          </p:txBody>
        </p:sp>
        <p:cxnSp>
          <p:nvCxnSpPr>
            <p:cNvPr id="562" name="Google Shape;562;p44"/>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563" name="Google Shape;563;p44"/>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64" name="Google Shape;564;p44"/>
          <p:cNvPicPr preferRelativeResize="0"/>
          <p:nvPr/>
        </p:nvPicPr>
        <p:blipFill>
          <a:blip r:embed="rId3">
            <a:alphaModFix/>
          </a:blip>
          <a:stretch>
            <a:fillRect/>
          </a:stretch>
        </p:blipFill>
        <p:spPr>
          <a:xfrm>
            <a:off x="3152200" y="1569275"/>
            <a:ext cx="374700" cy="393600"/>
          </a:xfrm>
          <a:prstGeom prst="ellipse">
            <a:avLst/>
          </a:prstGeom>
          <a:noFill/>
          <a:ln>
            <a:noFill/>
          </a:ln>
        </p:spPr>
      </p:pic>
      <p:sp>
        <p:nvSpPr>
          <p:cNvPr id="565" name="Google Shape;565;p44"/>
          <p:cNvSpPr txBox="1"/>
          <p:nvPr/>
        </p:nvSpPr>
        <p:spPr>
          <a:xfrm>
            <a:off x="3587050" y="1523649"/>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Lindsay Dunne </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pic>
        <p:nvPicPr>
          <p:cNvPr id="566" name="Google Shape;566;p44"/>
          <p:cNvPicPr preferRelativeResize="0"/>
          <p:nvPr/>
        </p:nvPicPr>
        <p:blipFill>
          <a:blip r:embed="rId4">
            <a:alphaModFix/>
          </a:blip>
          <a:stretch>
            <a:fillRect/>
          </a:stretch>
        </p:blipFill>
        <p:spPr>
          <a:xfrm>
            <a:off x="3101374" y="2144430"/>
            <a:ext cx="1256300" cy="986600"/>
          </a:xfrm>
          <a:prstGeom prst="rect">
            <a:avLst/>
          </a:prstGeom>
          <a:noFill/>
          <a:ln>
            <a:noFill/>
          </a:ln>
        </p:spPr>
      </p:pic>
      <p:pic>
        <p:nvPicPr>
          <p:cNvPr id="567" name="Google Shape;567;p44"/>
          <p:cNvPicPr preferRelativeResize="0"/>
          <p:nvPr/>
        </p:nvPicPr>
        <p:blipFill>
          <a:blip r:embed="rId5">
            <a:alphaModFix/>
          </a:blip>
          <a:stretch>
            <a:fillRect/>
          </a:stretch>
        </p:blipFill>
        <p:spPr>
          <a:xfrm>
            <a:off x="3101325" y="2144525"/>
            <a:ext cx="1256400" cy="986400"/>
          </a:xfrm>
          <a:prstGeom prst="rect">
            <a:avLst/>
          </a:prstGeom>
          <a:noFill/>
          <a:ln>
            <a:noFill/>
          </a:ln>
        </p:spPr>
      </p:pic>
      <p:pic>
        <p:nvPicPr>
          <p:cNvPr id="568" name="Google Shape;568;p44"/>
          <p:cNvPicPr preferRelativeResize="0"/>
          <p:nvPr/>
        </p:nvPicPr>
        <p:blipFill>
          <a:blip r:embed="rId6">
            <a:alphaModFix/>
          </a:blip>
          <a:stretch>
            <a:fillRect/>
          </a:stretch>
        </p:blipFill>
        <p:spPr>
          <a:xfrm>
            <a:off x="3152350" y="1569882"/>
            <a:ext cx="374400" cy="392400"/>
          </a:xfrm>
          <a:prstGeom prst="ellipse">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grpSp>
        <p:nvGrpSpPr>
          <p:cNvPr id="574" name="Google Shape;574;p45"/>
          <p:cNvGrpSpPr/>
          <p:nvPr/>
        </p:nvGrpSpPr>
        <p:grpSpPr>
          <a:xfrm>
            <a:off x="2760535" y="1264741"/>
            <a:ext cx="3622932" cy="2614004"/>
            <a:chOff x="3392350" y="379960"/>
            <a:chExt cx="2355000" cy="4261500"/>
          </a:xfrm>
        </p:grpSpPr>
        <p:sp>
          <p:nvSpPr>
            <p:cNvPr id="575" name="Google Shape;575;p45"/>
            <p:cNvSpPr/>
            <p:nvPr/>
          </p:nvSpPr>
          <p:spPr>
            <a:xfrm>
              <a:off x="3394103" y="37996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5"/>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577" name="Google Shape;577;p45"/>
            <p:cNvSpPr txBox="1"/>
            <p:nvPr/>
          </p:nvSpPr>
          <p:spPr>
            <a:xfrm>
              <a:off x="4342454" y="1206435"/>
              <a:ext cx="1302600" cy="2885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Don’t be duped by the profit-seeking of big pharmaceutical companies. Aloe vera often fixes burns much faster than conventional medicine.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p:txBody>
        </p:sp>
        <p:cxnSp>
          <p:nvCxnSpPr>
            <p:cNvPr id="578" name="Google Shape;578;p45"/>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579" name="Google Shape;579;p45"/>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80" name="Google Shape;580;p45"/>
          <p:cNvPicPr preferRelativeResize="0"/>
          <p:nvPr/>
        </p:nvPicPr>
        <p:blipFill>
          <a:blip r:embed="rId3">
            <a:alphaModFix/>
          </a:blip>
          <a:stretch>
            <a:fillRect/>
          </a:stretch>
        </p:blipFill>
        <p:spPr>
          <a:xfrm>
            <a:off x="2955825" y="1393275"/>
            <a:ext cx="374700" cy="393600"/>
          </a:xfrm>
          <a:prstGeom prst="ellipse">
            <a:avLst/>
          </a:prstGeom>
          <a:noFill/>
          <a:ln>
            <a:noFill/>
          </a:ln>
        </p:spPr>
      </p:pic>
      <p:sp>
        <p:nvSpPr>
          <p:cNvPr id="581" name="Google Shape;581;p45"/>
          <p:cNvSpPr txBox="1"/>
          <p:nvPr/>
        </p:nvSpPr>
        <p:spPr>
          <a:xfrm>
            <a:off x="3390675" y="1347649"/>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Javier</a:t>
            </a:r>
            <a:endParaRPr b="1" sz="1100">
              <a:solidFill>
                <a:srgbClr val="434343"/>
              </a:solidFill>
            </a:endParaRPr>
          </a:p>
          <a:p>
            <a:pPr indent="0" lvl="0" marL="0" rtl="0" algn="l">
              <a:spcBef>
                <a:spcPts val="0"/>
              </a:spcBef>
              <a:spcAft>
                <a:spcPts val="0"/>
              </a:spcAft>
              <a:buNone/>
            </a:pPr>
            <a:r>
              <a:rPr lang="en-GB" sz="1100">
                <a:solidFill>
                  <a:srgbClr val="434343"/>
                </a:solidFill>
              </a:rPr>
              <a:t>7 hrs  </a:t>
            </a:r>
            <a:endParaRPr sz="1100">
              <a:solidFill>
                <a:srgbClr val="434343"/>
              </a:solidFill>
            </a:endParaRPr>
          </a:p>
        </p:txBody>
      </p:sp>
      <p:pic>
        <p:nvPicPr>
          <p:cNvPr id="582" name="Google Shape;582;p45"/>
          <p:cNvPicPr preferRelativeResize="0"/>
          <p:nvPr/>
        </p:nvPicPr>
        <p:blipFill rotWithShape="1">
          <a:blip r:embed="rId4">
            <a:alphaModFix/>
          </a:blip>
          <a:srcRect b="2330" l="20688" r="20688" t="-2330"/>
          <a:stretch/>
        </p:blipFill>
        <p:spPr>
          <a:xfrm>
            <a:off x="2955975" y="1393887"/>
            <a:ext cx="374400" cy="392400"/>
          </a:xfrm>
          <a:prstGeom prst="ellipse">
            <a:avLst/>
          </a:prstGeom>
          <a:noFill/>
          <a:ln>
            <a:noFill/>
          </a:ln>
        </p:spPr>
      </p:pic>
      <p:pic>
        <p:nvPicPr>
          <p:cNvPr id="583" name="Google Shape;583;p45"/>
          <p:cNvPicPr preferRelativeResize="0"/>
          <p:nvPr/>
        </p:nvPicPr>
        <p:blipFill>
          <a:blip r:embed="rId5">
            <a:alphaModFix/>
          </a:blip>
          <a:stretch>
            <a:fillRect/>
          </a:stretch>
        </p:blipFill>
        <p:spPr>
          <a:xfrm>
            <a:off x="2904950" y="1892325"/>
            <a:ext cx="1256400" cy="986400"/>
          </a:xfrm>
          <a:prstGeom prst="rect">
            <a:avLst/>
          </a:prstGeom>
          <a:noFill/>
          <a:ln>
            <a:noFill/>
          </a:ln>
        </p:spPr>
      </p:pic>
      <p:pic>
        <p:nvPicPr>
          <p:cNvPr id="584" name="Google Shape;584;p45"/>
          <p:cNvPicPr preferRelativeResize="0"/>
          <p:nvPr/>
        </p:nvPicPr>
        <p:blipFill rotWithShape="1">
          <a:blip r:embed="rId6">
            <a:alphaModFix/>
          </a:blip>
          <a:srcRect b="11762" l="0" r="15490" t="0"/>
          <a:stretch/>
        </p:blipFill>
        <p:spPr>
          <a:xfrm>
            <a:off x="2955975" y="1393887"/>
            <a:ext cx="374400" cy="392400"/>
          </a:xfrm>
          <a:prstGeom prst="ellipse">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grpSp>
        <p:nvGrpSpPr>
          <p:cNvPr id="590" name="Google Shape;590;p46"/>
          <p:cNvGrpSpPr/>
          <p:nvPr/>
        </p:nvGrpSpPr>
        <p:grpSpPr>
          <a:xfrm>
            <a:off x="2759918" y="1705385"/>
            <a:ext cx="3624163" cy="1732726"/>
            <a:chOff x="3392350" y="451550"/>
            <a:chExt cx="2355800" cy="4261500"/>
          </a:xfrm>
        </p:grpSpPr>
        <p:sp>
          <p:nvSpPr>
            <p:cNvPr id="591" name="Google Shape;591;p46"/>
            <p:cNvSpPr/>
            <p:nvPr/>
          </p:nvSpPr>
          <p:spPr>
            <a:xfrm>
              <a:off x="3395850" y="45155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6"/>
            <p:cNvSpPr txBox="1"/>
            <p:nvPr/>
          </p:nvSpPr>
          <p:spPr>
            <a:xfrm>
              <a:off x="3823988" y="602008"/>
              <a:ext cx="1772100" cy="968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Indrajeet</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sp>
          <p:nvSpPr>
            <p:cNvPr id="593" name="Google Shape;593;p46"/>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594" name="Google Shape;594;p46"/>
            <p:cNvSpPr txBox="1"/>
            <p:nvPr/>
          </p:nvSpPr>
          <p:spPr>
            <a:xfrm>
              <a:off x="3494500" y="1761295"/>
              <a:ext cx="21507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Very important! One of my best friends, who is a doctor, just published a article about how a diet rich in carrots can prevent diabetes. What good news!</a:t>
              </a:r>
              <a:endParaRPr sz="1200">
                <a:solidFill>
                  <a:srgbClr val="4A86E8"/>
                </a:solidFill>
              </a:endParaRPr>
            </a:p>
          </p:txBody>
        </p:sp>
        <p:cxnSp>
          <p:nvCxnSpPr>
            <p:cNvPr id="595" name="Google Shape;595;p46"/>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596" name="Google Shape;596;p46"/>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97" name="Google Shape;597;p46"/>
          <p:cNvPicPr preferRelativeResize="0"/>
          <p:nvPr/>
        </p:nvPicPr>
        <p:blipFill>
          <a:blip r:embed="rId3">
            <a:alphaModFix/>
          </a:blip>
          <a:stretch>
            <a:fillRect/>
          </a:stretch>
        </p:blipFill>
        <p:spPr>
          <a:xfrm>
            <a:off x="3011900" y="1833913"/>
            <a:ext cx="374700" cy="393600"/>
          </a:xfrm>
          <a:prstGeom prst="ellipse">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grpSp>
        <p:nvGrpSpPr>
          <p:cNvPr id="603" name="Google Shape;603;p47"/>
          <p:cNvGrpSpPr/>
          <p:nvPr/>
        </p:nvGrpSpPr>
        <p:grpSpPr>
          <a:xfrm>
            <a:off x="2372070" y="1338478"/>
            <a:ext cx="4399847" cy="2466556"/>
            <a:chOff x="3392350" y="379960"/>
            <a:chExt cx="2355000" cy="4261500"/>
          </a:xfrm>
        </p:grpSpPr>
        <p:sp>
          <p:nvSpPr>
            <p:cNvPr id="604" name="Google Shape;604;p47"/>
            <p:cNvSpPr/>
            <p:nvPr/>
          </p:nvSpPr>
          <p:spPr>
            <a:xfrm>
              <a:off x="3394103" y="37996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7"/>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606" name="Google Shape;606;p47"/>
            <p:cNvSpPr txBox="1"/>
            <p:nvPr/>
          </p:nvSpPr>
          <p:spPr>
            <a:xfrm>
              <a:off x="4207867" y="1364903"/>
              <a:ext cx="1437300" cy="2992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It’s a myth that your heart briefly stops when you sneeze. The fact is, sneezing makes the pressure in our chest change. These small changes can alter blood flow, changing the rhythm of your heartbeat. So even if it feels like your heart skips a beat when you sneeze, it actually doesn’t.</a:t>
              </a:r>
              <a:endParaRPr sz="1200">
                <a:solidFill>
                  <a:srgbClr val="4A86E8"/>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p:txBody>
        </p:sp>
        <p:cxnSp>
          <p:nvCxnSpPr>
            <p:cNvPr id="607" name="Google Shape;607;p47"/>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608" name="Google Shape;608;p47"/>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09" name="Google Shape;609;p47"/>
          <p:cNvPicPr preferRelativeResize="0"/>
          <p:nvPr/>
        </p:nvPicPr>
        <p:blipFill>
          <a:blip r:embed="rId3">
            <a:alphaModFix/>
          </a:blip>
          <a:stretch>
            <a:fillRect/>
          </a:stretch>
        </p:blipFill>
        <p:spPr>
          <a:xfrm>
            <a:off x="2567375" y="1467013"/>
            <a:ext cx="374700" cy="393600"/>
          </a:xfrm>
          <a:prstGeom prst="ellipse">
            <a:avLst/>
          </a:prstGeom>
          <a:noFill/>
          <a:ln>
            <a:noFill/>
          </a:ln>
        </p:spPr>
      </p:pic>
      <p:sp>
        <p:nvSpPr>
          <p:cNvPr id="610" name="Google Shape;610;p47"/>
          <p:cNvSpPr txBox="1"/>
          <p:nvPr/>
        </p:nvSpPr>
        <p:spPr>
          <a:xfrm>
            <a:off x="3002225" y="1421386"/>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Sunne</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pic>
        <p:nvPicPr>
          <p:cNvPr id="611" name="Google Shape;611;p47"/>
          <p:cNvPicPr preferRelativeResize="0"/>
          <p:nvPr/>
        </p:nvPicPr>
        <p:blipFill>
          <a:blip r:embed="rId4">
            <a:alphaModFix/>
          </a:blip>
          <a:stretch>
            <a:fillRect/>
          </a:stretch>
        </p:blipFill>
        <p:spPr>
          <a:xfrm>
            <a:off x="2516549" y="2042167"/>
            <a:ext cx="1256300" cy="986600"/>
          </a:xfrm>
          <a:prstGeom prst="rect">
            <a:avLst/>
          </a:prstGeom>
          <a:noFill/>
          <a:ln>
            <a:noFill/>
          </a:ln>
        </p:spPr>
      </p:pic>
      <p:pic>
        <p:nvPicPr>
          <p:cNvPr id="612" name="Google Shape;612;p47"/>
          <p:cNvPicPr preferRelativeResize="0"/>
          <p:nvPr/>
        </p:nvPicPr>
        <p:blipFill>
          <a:blip r:embed="rId5">
            <a:alphaModFix/>
          </a:blip>
          <a:stretch>
            <a:fillRect/>
          </a:stretch>
        </p:blipFill>
        <p:spPr>
          <a:xfrm>
            <a:off x="2516500" y="2042263"/>
            <a:ext cx="1256400" cy="986400"/>
          </a:xfrm>
          <a:prstGeom prst="rect">
            <a:avLst/>
          </a:prstGeom>
          <a:noFill/>
          <a:ln>
            <a:noFill/>
          </a:ln>
        </p:spPr>
      </p:pic>
      <p:pic>
        <p:nvPicPr>
          <p:cNvPr id="613" name="Google Shape;613;p47"/>
          <p:cNvPicPr preferRelativeResize="0"/>
          <p:nvPr/>
        </p:nvPicPr>
        <p:blipFill rotWithShape="1">
          <a:blip r:embed="rId6">
            <a:alphaModFix/>
          </a:blip>
          <a:srcRect b="2330" l="20688" r="20688" t="-2330"/>
          <a:stretch/>
        </p:blipFill>
        <p:spPr>
          <a:xfrm>
            <a:off x="2567525" y="1467625"/>
            <a:ext cx="374400" cy="392400"/>
          </a:xfrm>
          <a:prstGeom prst="ellipse">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grpSp>
        <p:nvGrpSpPr>
          <p:cNvPr id="618" name="Google Shape;618;p48"/>
          <p:cNvGrpSpPr/>
          <p:nvPr/>
        </p:nvGrpSpPr>
        <p:grpSpPr>
          <a:xfrm>
            <a:off x="2762615" y="1668091"/>
            <a:ext cx="3618778" cy="1807302"/>
            <a:chOff x="3395850" y="451550"/>
            <a:chExt cx="2352300" cy="4261500"/>
          </a:xfrm>
        </p:grpSpPr>
        <p:sp>
          <p:nvSpPr>
            <p:cNvPr id="619" name="Google Shape;619;p48"/>
            <p:cNvSpPr/>
            <p:nvPr/>
          </p:nvSpPr>
          <p:spPr>
            <a:xfrm>
              <a:off x="3395850" y="45155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8"/>
            <p:cNvSpPr txBox="1"/>
            <p:nvPr/>
          </p:nvSpPr>
          <p:spPr>
            <a:xfrm>
              <a:off x="3823988" y="602008"/>
              <a:ext cx="1772100" cy="968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JohnSands44</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sp>
          <p:nvSpPr>
            <p:cNvPr id="621" name="Google Shape;621;p48"/>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622" name="Google Shape;622;p48"/>
            <p:cNvSpPr txBox="1"/>
            <p:nvPr/>
          </p:nvSpPr>
          <p:spPr>
            <a:xfrm>
              <a:off x="3494500" y="1761295"/>
              <a:ext cx="21507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They continue silencing us and what we know — Dentists are using dangerous ingredients when they clean your children’s teeth which can lead to a lower IQ.</a:t>
              </a:r>
              <a:endParaRPr sz="1200">
                <a:solidFill>
                  <a:schemeClr val="dk1"/>
                </a:solidFill>
              </a:endParaRPr>
            </a:p>
            <a:p>
              <a:pPr indent="0" lvl="0" marL="0" rtl="0" algn="l">
                <a:spcBef>
                  <a:spcPts val="0"/>
                </a:spcBef>
                <a:spcAft>
                  <a:spcPts val="0"/>
                </a:spcAft>
                <a:buClr>
                  <a:schemeClr val="dk1"/>
                </a:buClr>
                <a:buSzPts val="1100"/>
                <a:buFont typeface="Arial"/>
                <a:buNone/>
              </a:pPr>
              <a:r>
                <a:rPr lang="en-GB" sz="1200">
                  <a:solidFill>
                    <a:srgbClr val="4A86E8"/>
                  </a:solidFill>
                </a:rPr>
                <a:t>#savethechildren #knowthetruth #medical choice</a:t>
              </a:r>
              <a:endParaRPr sz="1200">
                <a:solidFill>
                  <a:srgbClr val="4A86E8"/>
                </a:solidFill>
              </a:endParaRPr>
            </a:p>
            <a:p>
              <a:pPr indent="0" lvl="0" marL="0" rtl="0" algn="l">
                <a:spcBef>
                  <a:spcPts val="0"/>
                </a:spcBef>
                <a:spcAft>
                  <a:spcPts val="0"/>
                </a:spcAft>
                <a:buNone/>
              </a:pPr>
              <a:r>
                <a:t/>
              </a:r>
              <a:endParaRPr sz="1200">
                <a:solidFill>
                  <a:schemeClr val="dk1"/>
                </a:solidFill>
              </a:endParaRPr>
            </a:p>
          </p:txBody>
        </p:sp>
        <p:sp>
          <p:nvSpPr>
            <p:cNvPr id="623" name="Google Shape;623;p48"/>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 name="Google Shape;624;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625" name="Google Shape;625;p48"/>
          <p:cNvPicPr preferRelativeResize="0"/>
          <p:nvPr/>
        </p:nvPicPr>
        <p:blipFill>
          <a:blip r:embed="rId3">
            <a:alphaModFix/>
          </a:blip>
          <a:stretch>
            <a:fillRect/>
          </a:stretch>
        </p:blipFill>
        <p:spPr>
          <a:xfrm>
            <a:off x="3009187" y="1796600"/>
            <a:ext cx="374700" cy="393600"/>
          </a:xfrm>
          <a:prstGeom prst="ellipse">
            <a:avLst/>
          </a:prstGeom>
          <a:noFill/>
          <a:ln>
            <a:noFill/>
          </a:ln>
        </p:spPr>
      </p:pic>
      <p:pic>
        <p:nvPicPr>
          <p:cNvPr id="626" name="Google Shape;626;p48"/>
          <p:cNvPicPr preferRelativeResize="0"/>
          <p:nvPr/>
        </p:nvPicPr>
        <p:blipFill>
          <a:blip r:embed="rId4">
            <a:alphaModFix/>
          </a:blip>
          <a:stretch>
            <a:fillRect/>
          </a:stretch>
        </p:blipFill>
        <p:spPr>
          <a:xfrm>
            <a:off x="3009337" y="1797191"/>
            <a:ext cx="374400" cy="392400"/>
          </a:xfrm>
          <a:prstGeom prst="ellipse">
            <a:avLst/>
          </a:prstGeom>
          <a:noFill/>
          <a:ln cap="flat" cmpd="sng" w="9525">
            <a:solidFill>
              <a:schemeClr val="lt2"/>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grpSp>
        <p:nvGrpSpPr>
          <p:cNvPr id="631" name="Google Shape;631;p49"/>
          <p:cNvGrpSpPr/>
          <p:nvPr/>
        </p:nvGrpSpPr>
        <p:grpSpPr>
          <a:xfrm>
            <a:off x="2673953" y="1668091"/>
            <a:ext cx="3618778" cy="1807302"/>
            <a:chOff x="3395850" y="451550"/>
            <a:chExt cx="2352300" cy="4261500"/>
          </a:xfrm>
        </p:grpSpPr>
        <p:sp>
          <p:nvSpPr>
            <p:cNvPr id="632" name="Google Shape;632;p49"/>
            <p:cNvSpPr/>
            <p:nvPr/>
          </p:nvSpPr>
          <p:spPr>
            <a:xfrm>
              <a:off x="3395850" y="45155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9"/>
            <p:cNvSpPr txBox="1"/>
            <p:nvPr/>
          </p:nvSpPr>
          <p:spPr>
            <a:xfrm>
              <a:off x="3823988" y="602008"/>
              <a:ext cx="1772100" cy="968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Jessica</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sp>
          <p:nvSpPr>
            <p:cNvPr id="634" name="Google Shape;634;p49"/>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635" name="Google Shape;635;p49"/>
            <p:cNvSpPr txBox="1"/>
            <p:nvPr/>
          </p:nvSpPr>
          <p:spPr>
            <a:xfrm>
              <a:off x="3494500" y="1761295"/>
              <a:ext cx="21507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So we finally know why they want us to get flu vaccines every year. It’s all about collecting our DNA and adding it to their databases so they can easily track and control us.</a:t>
              </a:r>
              <a:endParaRPr sz="1200">
                <a:solidFill>
                  <a:schemeClr val="dk1"/>
                </a:solidFill>
              </a:endParaRPr>
            </a:p>
            <a:p>
              <a:pPr indent="0" lvl="0" marL="0" rtl="0" algn="l">
                <a:spcBef>
                  <a:spcPts val="0"/>
                </a:spcBef>
                <a:spcAft>
                  <a:spcPts val="0"/>
                </a:spcAft>
                <a:buClr>
                  <a:schemeClr val="dk1"/>
                </a:buClr>
                <a:buSzPts val="1100"/>
                <a:buFont typeface="Arial"/>
                <a:buNone/>
              </a:pPr>
              <a:r>
                <a:rPr lang="en-GB" sz="1200">
                  <a:solidFill>
                    <a:srgbClr val="4A86E8"/>
                  </a:solidFill>
                </a:rPr>
                <a:t>#DNAfarming #jointheresistance</a:t>
              </a:r>
              <a:endParaRPr sz="1200">
                <a:solidFill>
                  <a:srgbClr val="4A86E8"/>
                </a:solidFill>
              </a:endParaRPr>
            </a:p>
            <a:p>
              <a:pPr indent="0" lvl="0" marL="0" rtl="0" algn="l">
                <a:spcBef>
                  <a:spcPts val="0"/>
                </a:spcBef>
                <a:spcAft>
                  <a:spcPts val="0"/>
                </a:spcAft>
                <a:buClr>
                  <a:schemeClr val="dk1"/>
                </a:buClr>
                <a:buSzPts val="1100"/>
                <a:buFont typeface="Arial"/>
                <a:buNone/>
              </a:pPr>
              <a:r>
                <a:rPr lang="en-GB" sz="1200">
                  <a:solidFill>
                    <a:srgbClr val="4A86E8"/>
                  </a:solidFill>
                </a:rPr>
                <a:t>#wakeup</a:t>
              </a:r>
              <a:endParaRPr sz="1200">
                <a:solidFill>
                  <a:srgbClr val="4A86E8"/>
                </a:solidFill>
              </a:endParaRPr>
            </a:p>
            <a:p>
              <a:pPr indent="0" lvl="0" marL="0" rtl="0" algn="l">
                <a:spcBef>
                  <a:spcPts val="0"/>
                </a:spcBef>
                <a:spcAft>
                  <a:spcPts val="0"/>
                </a:spcAft>
                <a:buNone/>
              </a:pPr>
              <a:r>
                <a:t/>
              </a:r>
              <a:endParaRPr sz="1200">
                <a:solidFill>
                  <a:schemeClr val="dk1"/>
                </a:solidFill>
              </a:endParaRPr>
            </a:p>
          </p:txBody>
        </p:sp>
        <p:sp>
          <p:nvSpPr>
            <p:cNvPr id="636" name="Google Shape;636;p49"/>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 name="Google Shape;637;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638" name="Google Shape;638;p49"/>
          <p:cNvPicPr preferRelativeResize="0"/>
          <p:nvPr/>
        </p:nvPicPr>
        <p:blipFill>
          <a:blip r:embed="rId3">
            <a:alphaModFix/>
          </a:blip>
          <a:stretch>
            <a:fillRect/>
          </a:stretch>
        </p:blipFill>
        <p:spPr>
          <a:xfrm>
            <a:off x="2920525" y="1796600"/>
            <a:ext cx="374700" cy="393600"/>
          </a:xfrm>
          <a:prstGeom prst="ellipse">
            <a:avLst/>
          </a:prstGeom>
          <a:noFill/>
          <a:ln>
            <a:noFill/>
          </a:ln>
        </p:spPr>
      </p:pic>
      <p:pic>
        <p:nvPicPr>
          <p:cNvPr id="639" name="Google Shape;639;p49"/>
          <p:cNvPicPr preferRelativeResize="0"/>
          <p:nvPr/>
        </p:nvPicPr>
        <p:blipFill rotWithShape="1">
          <a:blip r:embed="rId4">
            <a:alphaModFix/>
          </a:blip>
          <a:srcRect b="0" l="49912" r="0" t="0"/>
          <a:stretch/>
        </p:blipFill>
        <p:spPr>
          <a:xfrm>
            <a:off x="2920675" y="1797192"/>
            <a:ext cx="374400" cy="392400"/>
          </a:xfrm>
          <a:prstGeom prst="ellipse">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96" name="Shape 196"/>
        <p:cNvGrpSpPr/>
        <p:nvPr/>
      </p:nvGrpSpPr>
      <p:grpSpPr>
        <a:xfrm>
          <a:off x="0" y="0"/>
          <a:ext cx="0" cy="0"/>
          <a:chOff x="0" y="0"/>
          <a:chExt cx="0" cy="0"/>
        </a:xfrm>
      </p:grpSpPr>
      <p:sp>
        <p:nvSpPr>
          <p:cNvPr id="197" name="Google Shape;197;p23"/>
          <p:cNvSpPr txBox="1"/>
          <p:nvPr>
            <p:ph type="title"/>
          </p:nvPr>
        </p:nvSpPr>
        <p:spPr>
          <a:xfrm>
            <a:off x="822600" y="857250"/>
            <a:ext cx="8353200" cy="32406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GB" sz="5000"/>
              <a:t>Facts: 3 each</a:t>
            </a:r>
            <a:endParaRPr sz="5000"/>
          </a:p>
        </p:txBody>
      </p:sp>
      <p:sp>
        <p:nvSpPr>
          <p:cNvPr id="198" name="Google Shape;198;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50"/>
          <p:cNvSpPr/>
          <p:nvPr/>
        </p:nvSpPr>
        <p:spPr>
          <a:xfrm>
            <a:off x="2759850" y="756325"/>
            <a:ext cx="3624300" cy="3906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646" name="Google Shape;646;p50"/>
          <p:cNvSpPr txBox="1"/>
          <p:nvPr/>
        </p:nvSpPr>
        <p:spPr>
          <a:xfrm>
            <a:off x="2920588" y="3533600"/>
            <a:ext cx="3308700" cy="884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chemeClr val="dk1"/>
                </a:solidFill>
                <a:latin typeface="Helvetica Neue"/>
                <a:ea typeface="Helvetica Neue"/>
                <a:cs typeface="Helvetica Neue"/>
                <a:sym typeface="Helvetica Neue"/>
              </a:rPr>
              <a:t>NEW POLL SHOWS MOST PARENTS AGAINST VACCINES</a:t>
            </a:r>
            <a:endParaRPr b="1" sz="800">
              <a:solidFill>
                <a:srgbClr val="B7B7B7"/>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GB" sz="1100">
                <a:solidFill>
                  <a:schemeClr val="dk1"/>
                </a:solidFill>
              </a:rPr>
              <a:t>Support for vaccines has significantly decreased over the years.  A new poll shows just how many parents actually support vaccines for children.</a:t>
            </a:r>
            <a:endParaRPr b="1" sz="1100">
              <a:solidFill>
                <a:schemeClr val="dk1"/>
              </a:solidFill>
            </a:endParaRPr>
          </a:p>
        </p:txBody>
      </p:sp>
      <p:pic>
        <p:nvPicPr>
          <p:cNvPr id="647" name="Google Shape;647;p50"/>
          <p:cNvPicPr preferRelativeResize="0"/>
          <p:nvPr/>
        </p:nvPicPr>
        <p:blipFill>
          <a:blip r:embed="rId3">
            <a:alphaModFix/>
          </a:blip>
          <a:stretch>
            <a:fillRect/>
          </a:stretch>
        </p:blipFill>
        <p:spPr>
          <a:xfrm>
            <a:off x="2982950" y="1396925"/>
            <a:ext cx="3183975" cy="2136684"/>
          </a:xfrm>
          <a:prstGeom prst="rect">
            <a:avLst/>
          </a:prstGeom>
          <a:noFill/>
          <a:ln>
            <a:noFill/>
          </a:ln>
        </p:spPr>
      </p:pic>
      <p:sp>
        <p:nvSpPr>
          <p:cNvPr id="648" name="Google Shape;648;p50"/>
          <p:cNvSpPr txBox="1"/>
          <p:nvPr/>
        </p:nvSpPr>
        <p:spPr>
          <a:xfrm>
            <a:off x="3503200" y="859499"/>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Alexandra</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pic>
        <p:nvPicPr>
          <p:cNvPr id="649" name="Google Shape;649;p50"/>
          <p:cNvPicPr preferRelativeResize="0"/>
          <p:nvPr/>
        </p:nvPicPr>
        <p:blipFill>
          <a:blip r:embed="rId4">
            <a:alphaModFix/>
          </a:blip>
          <a:stretch>
            <a:fillRect/>
          </a:stretch>
        </p:blipFill>
        <p:spPr>
          <a:xfrm>
            <a:off x="3128500" y="926875"/>
            <a:ext cx="374700" cy="393600"/>
          </a:xfrm>
          <a:prstGeom prst="ellipse">
            <a:avLst/>
          </a:prstGeom>
          <a:noFill/>
          <a:ln>
            <a:noFill/>
          </a:ln>
        </p:spPr>
      </p:pic>
      <p:sp>
        <p:nvSpPr>
          <p:cNvPr id="650" name="Google Shape;650;p50"/>
          <p:cNvSpPr/>
          <p:nvPr/>
        </p:nvSpPr>
        <p:spPr>
          <a:xfrm>
            <a:off x="2983748" y="1396100"/>
            <a:ext cx="3182400" cy="213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 name="Google Shape;651;p50"/>
          <p:cNvGrpSpPr/>
          <p:nvPr/>
        </p:nvGrpSpPr>
        <p:grpSpPr>
          <a:xfrm>
            <a:off x="2983755" y="3177668"/>
            <a:ext cx="3182285" cy="356746"/>
            <a:chOff x="2155668" y="3058453"/>
            <a:chExt cx="4836300" cy="410100"/>
          </a:xfrm>
        </p:grpSpPr>
        <p:sp>
          <p:nvSpPr>
            <p:cNvPr id="652" name="Google Shape;652;p50"/>
            <p:cNvSpPr/>
            <p:nvPr/>
          </p:nvSpPr>
          <p:spPr>
            <a:xfrm>
              <a:off x="2155668" y="3058453"/>
              <a:ext cx="4836300" cy="410100"/>
            </a:xfrm>
            <a:prstGeom prst="rect">
              <a:avLst/>
            </a:prstGeom>
            <a:gradFill>
              <a:gsLst>
                <a:gs pos="0">
                  <a:srgbClr val="FFFFFF">
                    <a:alpha val="0"/>
                  </a:srgbClr>
                </a:gs>
                <a:gs pos="100000">
                  <a:srgbClr val="0000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0"/>
            <p:cNvSpPr/>
            <p:nvPr/>
          </p:nvSpPr>
          <p:spPr>
            <a:xfrm>
              <a:off x="2278774" y="3150575"/>
              <a:ext cx="4582800" cy="366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0"/>
            <p:cNvSpPr/>
            <p:nvPr/>
          </p:nvSpPr>
          <p:spPr>
            <a:xfrm>
              <a:off x="2278774" y="3150563"/>
              <a:ext cx="917700" cy="366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0"/>
            <p:cNvSpPr/>
            <p:nvPr/>
          </p:nvSpPr>
          <p:spPr>
            <a:xfrm rot="5400000">
              <a:off x="2282344" y="3268137"/>
              <a:ext cx="111900" cy="966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 name="Google Shape;656;p50"/>
          <p:cNvSpPr/>
          <p:nvPr/>
        </p:nvSpPr>
        <p:spPr>
          <a:xfrm>
            <a:off x="3303300" y="2080347"/>
            <a:ext cx="1121700" cy="1072500"/>
          </a:xfrm>
          <a:prstGeom prst="ellipse">
            <a:avLst/>
          </a:prstGeom>
          <a:solidFill>
            <a:srgbClr val="FF4F4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0"/>
          <p:cNvSpPr/>
          <p:nvPr/>
        </p:nvSpPr>
        <p:spPr>
          <a:xfrm>
            <a:off x="4955925" y="2065650"/>
            <a:ext cx="855600" cy="917100"/>
          </a:xfrm>
          <a:prstGeom prst="ellipse">
            <a:avLst/>
          </a:prstGeom>
          <a:solidFill>
            <a:srgbClr val="4C0043"/>
          </a:solidFill>
          <a:ln cap="flat" cmpd="sng" w="9525">
            <a:solidFill>
              <a:srgbClr val="4C00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0"/>
          <p:cNvSpPr txBox="1"/>
          <p:nvPr/>
        </p:nvSpPr>
        <p:spPr>
          <a:xfrm>
            <a:off x="3497938" y="2305902"/>
            <a:ext cx="732600" cy="73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900">
                <a:latin typeface="Open Sans"/>
                <a:ea typeface="Open Sans"/>
                <a:cs typeface="Open Sans"/>
                <a:sym typeface="Open Sans"/>
              </a:rPr>
              <a:t>1,576,674</a:t>
            </a:r>
            <a:endParaRPr sz="900">
              <a:latin typeface="Open Sans"/>
              <a:ea typeface="Open Sans"/>
              <a:cs typeface="Open Sans"/>
              <a:sym typeface="Open Sans"/>
            </a:endParaRPr>
          </a:p>
          <a:p>
            <a:pPr indent="0" lvl="0" marL="0" rtl="0" algn="ctr">
              <a:spcBef>
                <a:spcPts val="0"/>
              </a:spcBef>
              <a:spcAft>
                <a:spcPts val="0"/>
              </a:spcAft>
              <a:buNone/>
            </a:pPr>
            <a:r>
              <a:rPr b="1" lang="en-GB" sz="1900">
                <a:latin typeface="Open Sans"/>
                <a:ea typeface="Open Sans"/>
                <a:cs typeface="Open Sans"/>
                <a:sym typeface="Open Sans"/>
              </a:rPr>
              <a:t>NO</a:t>
            </a:r>
            <a:endParaRPr b="1" sz="1900">
              <a:latin typeface="Open Sans"/>
              <a:ea typeface="Open Sans"/>
              <a:cs typeface="Open Sans"/>
              <a:sym typeface="Open Sans"/>
            </a:endParaRPr>
          </a:p>
        </p:txBody>
      </p:sp>
      <p:sp>
        <p:nvSpPr>
          <p:cNvPr id="659" name="Google Shape;659;p50"/>
          <p:cNvSpPr txBox="1"/>
          <p:nvPr/>
        </p:nvSpPr>
        <p:spPr>
          <a:xfrm>
            <a:off x="5032123" y="2229702"/>
            <a:ext cx="732600" cy="73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900">
                <a:solidFill>
                  <a:srgbClr val="EFEFEF"/>
                </a:solidFill>
                <a:latin typeface="Open Sans"/>
                <a:ea typeface="Open Sans"/>
                <a:cs typeface="Open Sans"/>
                <a:sym typeface="Open Sans"/>
              </a:rPr>
              <a:t>8,430,222</a:t>
            </a:r>
            <a:endParaRPr sz="900">
              <a:solidFill>
                <a:srgbClr val="EFEFEF"/>
              </a:solidFill>
              <a:latin typeface="Open Sans"/>
              <a:ea typeface="Open Sans"/>
              <a:cs typeface="Open Sans"/>
              <a:sym typeface="Open Sans"/>
            </a:endParaRPr>
          </a:p>
          <a:p>
            <a:pPr indent="0" lvl="0" marL="0" rtl="0" algn="ctr">
              <a:spcBef>
                <a:spcPts val="0"/>
              </a:spcBef>
              <a:spcAft>
                <a:spcPts val="0"/>
              </a:spcAft>
              <a:buNone/>
            </a:pPr>
            <a:r>
              <a:rPr b="1" lang="en-GB" sz="1900">
                <a:solidFill>
                  <a:srgbClr val="EFEFEF"/>
                </a:solidFill>
                <a:latin typeface="Open Sans"/>
                <a:ea typeface="Open Sans"/>
                <a:cs typeface="Open Sans"/>
                <a:sym typeface="Open Sans"/>
              </a:rPr>
              <a:t>YES</a:t>
            </a:r>
            <a:endParaRPr b="1" sz="1900">
              <a:solidFill>
                <a:srgbClr val="EFEFEF"/>
              </a:solidFill>
              <a:latin typeface="Open Sans"/>
              <a:ea typeface="Open Sans"/>
              <a:cs typeface="Open Sans"/>
              <a:sym typeface="Open Sans"/>
            </a:endParaRPr>
          </a:p>
        </p:txBody>
      </p:sp>
      <p:sp>
        <p:nvSpPr>
          <p:cNvPr id="660" name="Google Shape;660;p50"/>
          <p:cNvSpPr txBox="1"/>
          <p:nvPr/>
        </p:nvSpPr>
        <p:spPr>
          <a:xfrm>
            <a:off x="2983748" y="1417100"/>
            <a:ext cx="29682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latin typeface="Open Sans"/>
                <a:ea typeface="Open Sans"/>
                <a:cs typeface="Open Sans"/>
                <a:sym typeface="Open Sans"/>
              </a:rPr>
              <a:t>Do you think it’s a good idea to vaccinate your children?</a:t>
            </a:r>
            <a:endParaRPr b="1" sz="2100">
              <a:latin typeface="Open Sans"/>
              <a:ea typeface="Open Sans"/>
              <a:cs typeface="Open Sans"/>
              <a:sym typeface="Open Sans"/>
            </a:endParaRPr>
          </a:p>
        </p:txBody>
      </p:sp>
      <p:pic>
        <p:nvPicPr>
          <p:cNvPr id="661" name="Google Shape;661;p50"/>
          <p:cNvPicPr preferRelativeResize="0"/>
          <p:nvPr/>
        </p:nvPicPr>
        <p:blipFill>
          <a:blip r:embed="rId5">
            <a:alphaModFix/>
          </a:blip>
          <a:stretch>
            <a:fillRect/>
          </a:stretch>
        </p:blipFill>
        <p:spPr>
          <a:xfrm>
            <a:off x="3128655" y="927465"/>
            <a:ext cx="374400" cy="392400"/>
          </a:xfrm>
          <a:prstGeom prst="ellipse">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51"/>
          <p:cNvSpPr/>
          <p:nvPr/>
        </p:nvSpPr>
        <p:spPr>
          <a:xfrm>
            <a:off x="2759850" y="756325"/>
            <a:ext cx="3624300" cy="3906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668" name="Google Shape;668;p51"/>
          <p:cNvSpPr txBox="1"/>
          <p:nvPr/>
        </p:nvSpPr>
        <p:spPr>
          <a:xfrm>
            <a:off x="2920588" y="3609800"/>
            <a:ext cx="3308700" cy="884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Global overdose deaths from opioids more than doubled from 1990 until 2017.</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pic>
        <p:nvPicPr>
          <p:cNvPr id="669" name="Google Shape;669;p51"/>
          <p:cNvPicPr preferRelativeResize="0"/>
          <p:nvPr/>
        </p:nvPicPr>
        <p:blipFill>
          <a:blip r:embed="rId3">
            <a:alphaModFix/>
          </a:blip>
          <a:stretch>
            <a:fillRect/>
          </a:stretch>
        </p:blipFill>
        <p:spPr>
          <a:xfrm>
            <a:off x="2982950" y="1473125"/>
            <a:ext cx="3183975" cy="2136684"/>
          </a:xfrm>
          <a:prstGeom prst="rect">
            <a:avLst/>
          </a:prstGeom>
          <a:noFill/>
          <a:ln>
            <a:noFill/>
          </a:ln>
        </p:spPr>
      </p:pic>
      <p:sp>
        <p:nvSpPr>
          <p:cNvPr id="670" name="Google Shape;670;p51"/>
          <p:cNvSpPr txBox="1"/>
          <p:nvPr/>
        </p:nvSpPr>
        <p:spPr>
          <a:xfrm>
            <a:off x="3503200" y="859499"/>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JH Public Health</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pic>
        <p:nvPicPr>
          <p:cNvPr id="671" name="Google Shape;671;p51"/>
          <p:cNvPicPr preferRelativeResize="0"/>
          <p:nvPr/>
        </p:nvPicPr>
        <p:blipFill>
          <a:blip r:embed="rId4">
            <a:alphaModFix/>
          </a:blip>
          <a:stretch>
            <a:fillRect/>
          </a:stretch>
        </p:blipFill>
        <p:spPr>
          <a:xfrm>
            <a:off x="3128500" y="926875"/>
            <a:ext cx="374700" cy="393600"/>
          </a:xfrm>
          <a:prstGeom prst="ellipse">
            <a:avLst/>
          </a:prstGeom>
          <a:noFill/>
          <a:ln>
            <a:noFill/>
          </a:ln>
        </p:spPr>
      </p:pic>
      <p:pic>
        <p:nvPicPr>
          <p:cNvPr id="672" name="Google Shape;672;p51"/>
          <p:cNvPicPr preferRelativeResize="0"/>
          <p:nvPr/>
        </p:nvPicPr>
        <p:blipFill>
          <a:blip r:embed="rId5">
            <a:alphaModFix/>
          </a:blip>
          <a:stretch>
            <a:fillRect/>
          </a:stretch>
        </p:blipFill>
        <p:spPr>
          <a:xfrm>
            <a:off x="2983750" y="1472263"/>
            <a:ext cx="3182400" cy="2138400"/>
          </a:xfrm>
          <a:prstGeom prst="rect">
            <a:avLst/>
          </a:prstGeom>
          <a:noFill/>
          <a:ln>
            <a:noFill/>
          </a:ln>
        </p:spPr>
      </p:pic>
      <p:pic>
        <p:nvPicPr>
          <p:cNvPr descr="Initial Monogram Letter J H Logo Design Vector Template. JH Letter Logo  Design Royalty Free Cliparts, Vectors, And Stock Illustration. Image  144933307." id="673" name="Google Shape;673;p51"/>
          <p:cNvPicPr preferRelativeResize="0"/>
          <p:nvPr/>
        </p:nvPicPr>
        <p:blipFill rotWithShape="1">
          <a:blip r:embed="rId6">
            <a:alphaModFix/>
          </a:blip>
          <a:srcRect b="-4490" l="14125" r="12225" t="4490"/>
          <a:stretch/>
        </p:blipFill>
        <p:spPr>
          <a:xfrm>
            <a:off x="3128650" y="927475"/>
            <a:ext cx="374400" cy="392400"/>
          </a:xfrm>
          <a:prstGeom prst="ellipse">
            <a:avLst/>
          </a:prstGeom>
          <a:noFill/>
          <a:ln cap="flat" cmpd="sng" w="9525">
            <a:solidFill>
              <a:schemeClr val="lt2"/>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677" name="Shape 677"/>
        <p:cNvGrpSpPr/>
        <p:nvPr/>
      </p:nvGrpSpPr>
      <p:grpSpPr>
        <a:xfrm>
          <a:off x="0" y="0"/>
          <a:ext cx="0" cy="0"/>
          <a:chOff x="0" y="0"/>
          <a:chExt cx="0" cy="0"/>
        </a:xfrm>
      </p:grpSpPr>
      <p:sp>
        <p:nvSpPr>
          <p:cNvPr id="678" name="Google Shape;678;p52"/>
          <p:cNvSpPr txBox="1"/>
          <p:nvPr>
            <p:ph type="title"/>
          </p:nvPr>
        </p:nvSpPr>
        <p:spPr>
          <a:xfrm>
            <a:off x="822600" y="857250"/>
            <a:ext cx="8353200" cy="32406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GB" sz="5000"/>
              <a:t>Post-Test</a:t>
            </a:r>
            <a:endParaRPr sz="5000"/>
          </a:p>
        </p:txBody>
      </p:sp>
      <p:sp>
        <p:nvSpPr>
          <p:cNvPr id="679" name="Google Shape;679;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grpSp>
        <p:nvGrpSpPr>
          <p:cNvPr id="685" name="Google Shape;685;p53"/>
          <p:cNvGrpSpPr/>
          <p:nvPr/>
        </p:nvGrpSpPr>
        <p:grpSpPr>
          <a:xfrm>
            <a:off x="2420119" y="1129649"/>
            <a:ext cx="4303763" cy="2483176"/>
            <a:chOff x="3392350" y="379960"/>
            <a:chExt cx="2355000" cy="4261500"/>
          </a:xfrm>
        </p:grpSpPr>
        <p:sp>
          <p:nvSpPr>
            <p:cNvPr id="686" name="Google Shape;686;p53"/>
            <p:cNvSpPr/>
            <p:nvPr/>
          </p:nvSpPr>
          <p:spPr>
            <a:xfrm>
              <a:off x="3394103" y="37996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53"/>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688" name="Google Shape;688;p53"/>
            <p:cNvSpPr txBox="1"/>
            <p:nvPr/>
          </p:nvSpPr>
          <p:spPr>
            <a:xfrm>
              <a:off x="4342456" y="1343430"/>
              <a:ext cx="13638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Autism is a relatively new phenomenon. There are no known records of it before 1943, when scientist Leo Kranner first described it. Research funded by pharmaceutical companies has attempted to discredit links between vaccines and autism, but the evidence doesn’t lie.</a:t>
              </a:r>
              <a:endParaRPr sz="1200">
                <a:solidFill>
                  <a:srgbClr val="4A86E8"/>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p:txBody>
        </p:sp>
        <p:cxnSp>
          <p:nvCxnSpPr>
            <p:cNvPr id="689" name="Google Shape;689;p53"/>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690" name="Google Shape;690;p53"/>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91" name="Google Shape;691;p53"/>
          <p:cNvPicPr preferRelativeResize="0"/>
          <p:nvPr/>
        </p:nvPicPr>
        <p:blipFill>
          <a:blip r:embed="rId3">
            <a:alphaModFix/>
          </a:blip>
          <a:stretch>
            <a:fillRect/>
          </a:stretch>
        </p:blipFill>
        <p:spPr>
          <a:xfrm>
            <a:off x="2652018" y="1258157"/>
            <a:ext cx="445200" cy="393600"/>
          </a:xfrm>
          <a:prstGeom prst="ellipse">
            <a:avLst/>
          </a:prstGeom>
          <a:noFill/>
          <a:ln>
            <a:noFill/>
          </a:ln>
        </p:spPr>
      </p:pic>
      <p:sp>
        <p:nvSpPr>
          <p:cNvPr id="692" name="Google Shape;692;p53"/>
          <p:cNvSpPr txBox="1"/>
          <p:nvPr/>
        </p:nvSpPr>
        <p:spPr>
          <a:xfrm>
            <a:off x="3168576" y="1212531"/>
            <a:ext cx="32382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David</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pic>
        <p:nvPicPr>
          <p:cNvPr id="693" name="Google Shape;693;p53"/>
          <p:cNvPicPr preferRelativeResize="0"/>
          <p:nvPr/>
        </p:nvPicPr>
        <p:blipFill>
          <a:blip r:embed="rId4">
            <a:alphaModFix/>
          </a:blip>
          <a:stretch>
            <a:fillRect/>
          </a:stretch>
        </p:blipFill>
        <p:spPr>
          <a:xfrm>
            <a:off x="2591643" y="1833310"/>
            <a:ext cx="1492358" cy="986597"/>
          </a:xfrm>
          <a:prstGeom prst="rect">
            <a:avLst/>
          </a:prstGeom>
          <a:noFill/>
          <a:ln>
            <a:noFill/>
          </a:ln>
        </p:spPr>
      </p:pic>
      <p:pic>
        <p:nvPicPr>
          <p:cNvPr id="694" name="Google Shape;694;p53"/>
          <p:cNvPicPr preferRelativeResize="0"/>
          <p:nvPr/>
        </p:nvPicPr>
        <p:blipFill>
          <a:blip r:embed="rId5">
            <a:alphaModFix/>
          </a:blip>
          <a:stretch>
            <a:fillRect/>
          </a:stretch>
        </p:blipFill>
        <p:spPr>
          <a:xfrm>
            <a:off x="2591584" y="1833406"/>
            <a:ext cx="1492476" cy="986398"/>
          </a:xfrm>
          <a:prstGeom prst="rect">
            <a:avLst/>
          </a:prstGeom>
          <a:noFill/>
          <a:ln>
            <a:noFill/>
          </a:ln>
        </p:spPr>
      </p:pic>
      <p:pic>
        <p:nvPicPr>
          <p:cNvPr id="695" name="Google Shape;695;p53"/>
          <p:cNvPicPr preferRelativeResize="0"/>
          <p:nvPr/>
        </p:nvPicPr>
        <p:blipFill>
          <a:blip r:embed="rId6">
            <a:alphaModFix/>
          </a:blip>
          <a:stretch>
            <a:fillRect/>
          </a:stretch>
        </p:blipFill>
        <p:spPr>
          <a:xfrm>
            <a:off x="2591584" y="1833406"/>
            <a:ext cx="1492475" cy="986397"/>
          </a:xfrm>
          <a:prstGeom prst="rect">
            <a:avLst/>
          </a:prstGeom>
          <a:noFill/>
          <a:ln>
            <a:noFill/>
          </a:ln>
        </p:spPr>
      </p:pic>
      <p:pic>
        <p:nvPicPr>
          <p:cNvPr id="696" name="Google Shape;696;p53"/>
          <p:cNvPicPr preferRelativeResize="0"/>
          <p:nvPr/>
        </p:nvPicPr>
        <p:blipFill>
          <a:blip r:embed="rId7">
            <a:alphaModFix/>
          </a:blip>
          <a:stretch>
            <a:fillRect/>
          </a:stretch>
        </p:blipFill>
        <p:spPr>
          <a:xfrm>
            <a:off x="2591569" y="1833406"/>
            <a:ext cx="1492476" cy="986399"/>
          </a:xfrm>
          <a:prstGeom prst="rect">
            <a:avLst/>
          </a:prstGeom>
          <a:noFill/>
          <a:ln>
            <a:noFill/>
          </a:ln>
        </p:spPr>
      </p:pic>
      <p:pic>
        <p:nvPicPr>
          <p:cNvPr id="697" name="Google Shape;697;p53"/>
          <p:cNvPicPr preferRelativeResize="0"/>
          <p:nvPr/>
        </p:nvPicPr>
        <p:blipFill>
          <a:blip r:embed="rId8">
            <a:alphaModFix/>
          </a:blip>
          <a:stretch>
            <a:fillRect/>
          </a:stretch>
        </p:blipFill>
        <p:spPr>
          <a:xfrm>
            <a:off x="2678413" y="1258775"/>
            <a:ext cx="392400" cy="392400"/>
          </a:xfrm>
          <a:prstGeom prst="ellipse">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703" name="Google Shape;703;p54"/>
          <p:cNvSpPr/>
          <p:nvPr/>
        </p:nvSpPr>
        <p:spPr>
          <a:xfrm>
            <a:off x="2759850" y="618300"/>
            <a:ext cx="3624300" cy="3906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4"/>
          <p:cNvSpPr txBox="1"/>
          <p:nvPr/>
        </p:nvSpPr>
        <p:spPr>
          <a:xfrm>
            <a:off x="2920600" y="3471775"/>
            <a:ext cx="3308700" cy="7539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chemeClr val="dk1"/>
                </a:solidFill>
                <a:latin typeface="Helvetica Neue"/>
                <a:ea typeface="Helvetica Neue"/>
                <a:cs typeface="Helvetica Neue"/>
                <a:sym typeface="Helvetica Neue"/>
              </a:rPr>
              <a:t>5 popular myths debunked!</a:t>
            </a:r>
            <a:endParaRPr b="1" sz="12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GB" sz="1200">
                <a:solidFill>
                  <a:schemeClr val="dk1"/>
                </a:solidFill>
              </a:rPr>
              <a:t>Medical doctor Yasmin Ahmadi helps debunk some common myths about health and wellness.</a:t>
            </a:r>
            <a:endParaRPr b="1" sz="1200">
              <a:solidFill>
                <a:schemeClr val="dk1"/>
              </a:solidFill>
            </a:endParaRPr>
          </a:p>
        </p:txBody>
      </p:sp>
      <p:pic>
        <p:nvPicPr>
          <p:cNvPr id="705" name="Google Shape;705;p54"/>
          <p:cNvPicPr preferRelativeResize="0"/>
          <p:nvPr/>
        </p:nvPicPr>
        <p:blipFill>
          <a:blip r:embed="rId3">
            <a:alphaModFix/>
          </a:blip>
          <a:stretch>
            <a:fillRect/>
          </a:stretch>
        </p:blipFill>
        <p:spPr>
          <a:xfrm>
            <a:off x="2982950" y="1335100"/>
            <a:ext cx="3183975" cy="2136684"/>
          </a:xfrm>
          <a:prstGeom prst="rect">
            <a:avLst/>
          </a:prstGeom>
          <a:noFill/>
          <a:ln>
            <a:noFill/>
          </a:ln>
        </p:spPr>
      </p:pic>
      <p:sp>
        <p:nvSpPr>
          <p:cNvPr id="706" name="Google Shape;706;p54"/>
          <p:cNvSpPr txBox="1"/>
          <p:nvPr/>
        </p:nvSpPr>
        <p:spPr>
          <a:xfrm>
            <a:off x="3503200" y="721474"/>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Lolita</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pic>
        <p:nvPicPr>
          <p:cNvPr id="707" name="Google Shape;707;p54"/>
          <p:cNvPicPr preferRelativeResize="0"/>
          <p:nvPr/>
        </p:nvPicPr>
        <p:blipFill>
          <a:blip r:embed="rId4">
            <a:alphaModFix/>
          </a:blip>
          <a:stretch>
            <a:fillRect/>
          </a:stretch>
        </p:blipFill>
        <p:spPr>
          <a:xfrm>
            <a:off x="3128500" y="788850"/>
            <a:ext cx="374700" cy="393600"/>
          </a:xfrm>
          <a:prstGeom prst="ellipse">
            <a:avLst/>
          </a:prstGeom>
          <a:noFill/>
          <a:ln>
            <a:noFill/>
          </a:ln>
        </p:spPr>
      </p:pic>
      <p:pic>
        <p:nvPicPr>
          <p:cNvPr id="708" name="Google Shape;708;p54"/>
          <p:cNvPicPr preferRelativeResize="0"/>
          <p:nvPr/>
        </p:nvPicPr>
        <p:blipFill>
          <a:blip r:embed="rId5">
            <a:alphaModFix/>
          </a:blip>
          <a:stretch>
            <a:fillRect/>
          </a:stretch>
        </p:blipFill>
        <p:spPr>
          <a:xfrm>
            <a:off x="2983750" y="1334238"/>
            <a:ext cx="3182400" cy="2138400"/>
          </a:xfrm>
          <a:prstGeom prst="rect">
            <a:avLst/>
          </a:prstGeom>
          <a:noFill/>
          <a:ln>
            <a:noFill/>
          </a:ln>
        </p:spPr>
      </p:pic>
      <p:sp>
        <p:nvSpPr>
          <p:cNvPr id="709" name="Google Shape;709;p54"/>
          <p:cNvSpPr/>
          <p:nvPr/>
        </p:nvSpPr>
        <p:spPr>
          <a:xfrm>
            <a:off x="2980797" y="1334200"/>
            <a:ext cx="3154800" cy="2118600"/>
          </a:xfrm>
          <a:prstGeom prst="rect">
            <a:avLst/>
          </a:prstGeom>
          <a:solidFill>
            <a:srgbClr val="6FEB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FEBC2"/>
              </a:solidFill>
              <a:highlight>
                <a:srgbClr val="6FEBC2"/>
              </a:highlight>
            </a:endParaRPr>
          </a:p>
        </p:txBody>
      </p:sp>
      <p:grpSp>
        <p:nvGrpSpPr>
          <p:cNvPr id="710" name="Google Shape;710;p54"/>
          <p:cNvGrpSpPr/>
          <p:nvPr/>
        </p:nvGrpSpPr>
        <p:grpSpPr>
          <a:xfrm>
            <a:off x="2980868" y="3103080"/>
            <a:ext cx="3155202" cy="354162"/>
            <a:chOff x="2155668" y="3058453"/>
            <a:chExt cx="4836300" cy="410100"/>
          </a:xfrm>
        </p:grpSpPr>
        <p:sp>
          <p:nvSpPr>
            <p:cNvPr id="711" name="Google Shape;711;p54"/>
            <p:cNvSpPr/>
            <p:nvPr/>
          </p:nvSpPr>
          <p:spPr>
            <a:xfrm>
              <a:off x="2155668" y="3058453"/>
              <a:ext cx="4836300" cy="410100"/>
            </a:xfrm>
            <a:prstGeom prst="rect">
              <a:avLst/>
            </a:prstGeom>
            <a:gradFill>
              <a:gsLst>
                <a:gs pos="0">
                  <a:srgbClr val="FFFFFF">
                    <a:alpha val="0"/>
                  </a:srgbClr>
                </a:gs>
                <a:gs pos="100000">
                  <a:srgbClr val="0000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4"/>
            <p:cNvSpPr/>
            <p:nvPr/>
          </p:nvSpPr>
          <p:spPr>
            <a:xfrm>
              <a:off x="2278774" y="3150575"/>
              <a:ext cx="4582800" cy="366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4"/>
            <p:cNvSpPr/>
            <p:nvPr/>
          </p:nvSpPr>
          <p:spPr>
            <a:xfrm>
              <a:off x="2278774" y="3150563"/>
              <a:ext cx="917700" cy="366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4"/>
            <p:cNvSpPr/>
            <p:nvPr/>
          </p:nvSpPr>
          <p:spPr>
            <a:xfrm rot="5400000">
              <a:off x="2282344" y="3268137"/>
              <a:ext cx="111900" cy="966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5" name="Google Shape;715;p54"/>
          <p:cNvSpPr txBox="1"/>
          <p:nvPr/>
        </p:nvSpPr>
        <p:spPr>
          <a:xfrm>
            <a:off x="3073906" y="1492376"/>
            <a:ext cx="2601600" cy="198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EFEFEF"/>
              </a:solidFill>
              <a:latin typeface="Open Sans"/>
              <a:ea typeface="Open Sans"/>
              <a:cs typeface="Open Sans"/>
              <a:sym typeface="Open Sans"/>
            </a:endParaRPr>
          </a:p>
          <a:p>
            <a:pPr indent="0" lvl="0" marL="0" rtl="0" algn="l">
              <a:spcBef>
                <a:spcPts val="0"/>
              </a:spcBef>
              <a:spcAft>
                <a:spcPts val="0"/>
              </a:spcAft>
              <a:buNone/>
            </a:pPr>
            <a:r>
              <a:rPr b="1" lang="en-GB">
                <a:solidFill>
                  <a:schemeClr val="dk1"/>
                </a:solidFill>
                <a:latin typeface="Open Sans"/>
                <a:ea typeface="Open Sans"/>
                <a:cs typeface="Open Sans"/>
                <a:sym typeface="Open Sans"/>
              </a:rPr>
              <a:t>MYTH: Sitting close to the TV does NOT damage your eyes, but it may cause eyestrain.</a:t>
            </a:r>
            <a:endParaRPr b="1">
              <a:solidFill>
                <a:schemeClr val="dk1"/>
              </a:solidFill>
              <a:latin typeface="Open Sans"/>
              <a:ea typeface="Open Sans"/>
              <a:cs typeface="Open Sans"/>
              <a:sym typeface="Open Sans"/>
            </a:endParaRPr>
          </a:p>
        </p:txBody>
      </p:sp>
      <p:pic>
        <p:nvPicPr>
          <p:cNvPr id="716" name="Google Shape;716;p54"/>
          <p:cNvPicPr preferRelativeResize="0"/>
          <p:nvPr/>
        </p:nvPicPr>
        <p:blipFill>
          <a:blip r:embed="rId6">
            <a:alphaModFix/>
          </a:blip>
          <a:stretch>
            <a:fillRect/>
          </a:stretch>
        </p:blipFill>
        <p:spPr>
          <a:xfrm>
            <a:off x="5139951" y="2129549"/>
            <a:ext cx="890865" cy="884398"/>
          </a:xfrm>
          <a:prstGeom prst="rect">
            <a:avLst/>
          </a:prstGeom>
          <a:noFill/>
          <a:ln>
            <a:noFill/>
          </a:ln>
        </p:spPr>
      </p:pic>
      <p:pic>
        <p:nvPicPr>
          <p:cNvPr id="717" name="Google Shape;717;p54"/>
          <p:cNvPicPr preferRelativeResize="0"/>
          <p:nvPr/>
        </p:nvPicPr>
        <p:blipFill rotWithShape="1">
          <a:blip r:embed="rId7">
            <a:alphaModFix/>
          </a:blip>
          <a:srcRect b="36597" l="12426" r="0" t="2191"/>
          <a:stretch/>
        </p:blipFill>
        <p:spPr>
          <a:xfrm>
            <a:off x="3128649" y="789441"/>
            <a:ext cx="374400" cy="392400"/>
          </a:xfrm>
          <a:prstGeom prst="ellipse">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723" name="Google Shape;723;p55"/>
          <p:cNvPicPr preferRelativeResize="0"/>
          <p:nvPr/>
        </p:nvPicPr>
        <p:blipFill>
          <a:blip r:embed="rId3">
            <a:alphaModFix/>
          </a:blip>
          <a:stretch>
            <a:fillRect/>
          </a:stretch>
        </p:blipFill>
        <p:spPr>
          <a:xfrm>
            <a:off x="3011850" y="1721850"/>
            <a:ext cx="374700" cy="393600"/>
          </a:xfrm>
          <a:prstGeom prst="ellipse">
            <a:avLst/>
          </a:prstGeom>
          <a:noFill/>
          <a:ln>
            <a:noFill/>
          </a:ln>
        </p:spPr>
      </p:pic>
      <p:grpSp>
        <p:nvGrpSpPr>
          <p:cNvPr id="724" name="Google Shape;724;p55"/>
          <p:cNvGrpSpPr/>
          <p:nvPr/>
        </p:nvGrpSpPr>
        <p:grpSpPr>
          <a:xfrm>
            <a:off x="2759918" y="1593310"/>
            <a:ext cx="3624163" cy="1956881"/>
            <a:chOff x="3392350" y="451550"/>
            <a:chExt cx="2355800" cy="4261500"/>
          </a:xfrm>
        </p:grpSpPr>
        <p:sp>
          <p:nvSpPr>
            <p:cNvPr id="725" name="Google Shape;725;p55"/>
            <p:cNvSpPr/>
            <p:nvPr/>
          </p:nvSpPr>
          <p:spPr>
            <a:xfrm>
              <a:off x="3395850" y="45155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5"/>
            <p:cNvSpPr txBox="1"/>
            <p:nvPr/>
          </p:nvSpPr>
          <p:spPr>
            <a:xfrm>
              <a:off x="3823988" y="602008"/>
              <a:ext cx="1772100" cy="968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Oliver</a:t>
              </a:r>
              <a:endParaRPr b="1" sz="1100">
                <a:solidFill>
                  <a:srgbClr val="434343"/>
                </a:solidFill>
              </a:endParaRPr>
            </a:p>
            <a:p>
              <a:pPr indent="0" lvl="0" marL="0" rtl="0" algn="l">
                <a:spcBef>
                  <a:spcPts val="0"/>
                </a:spcBef>
                <a:spcAft>
                  <a:spcPts val="0"/>
                </a:spcAft>
                <a:buNone/>
              </a:pPr>
              <a:r>
                <a:rPr lang="en-GB" sz="1100">
                  <a:solidFill>
                    <a:srgbClr val="434343"/>
                  </a:solidFill>
                </a:rPr>
                <a:t>8 hrs  </a:t>
              </a:r>
              <a:endParaRPr sz="1100">
                <a:solidFill>
                  <a:srgbClr val="434343"/>
                </a:solidFill>
              </a:endParaRPr>
            </a:p>
          </p:txBody>
        </p:sp>
        <p:sp>
          <p:nvSpPr>
            <p:cNvPr id="727" name="Google Shape;727;p55"/>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cxnSp>
          <p:nvCxnSpPr>
            <p:cNvPr id="728" name="Google Shape;728;p55"/>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729" name="Google Shape;729;p55"/>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5"/>
            <p:cNvSpPr txBox="1"/>
            <p:nvPr/>
          </p:nvSpPr>
          <p:spPr>
            <a:xfrm>
              <a:off x="3494500" y="1766995"/>
              <a:ext cx="21507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Doctors would NEVER tell you this, but you don’t really need to avoid alcohol. when taking antibiotics. Only certain antibiotics react poorly with alcohol. </a:t>
              </a:r>
              <a:endParaRPr sz="1200">
                <a:solidFill>
                  <a:schemeClr val="dk1"/>
                </a:solidFill>
              </a:endParaRPr>
            </a:p>
          </p:txBody>
        </p:sp>
      </p:grpSp>
      <p:pic>
        <p:nvPicPr>
          <p:cNvPr id="731" name="Google Shape;731;p55"/>
          <p:cNvPicPr preferRelativeResize="0"/>
          <p:nvPr/>
        </p:nvPicPr>
        <p:blipFill>
          <a:blip r:embed="rId3">
            <a:alphaModFix/>
          </a:blip>
          <a:stretch>
            <a:fillRect/>
          </a:stretch>
        </p:blipFill>
        <p:spPr>
          <a:xfrm>
            <a:off x="3011850" y="1721850"/>
            <a:ext cx="374700" cy="393600"/>
          </a:xfrm>
          <a:prstGeom prst="ellipse">
            <a:avLst/>
          </a:prstGeom>
          <a:noFill/>
          <a:ln>
            <a:noFill/>
          </a:ln>
        </p:spPr>
      </p:pic>
      <p:pic>
        <p:nvPicPr>
          <p:cNvPr id="732" name="Google Shape;732;p55"/>
          <p:cNvPicPr preferRelativeResize="0"/>
          <p:nvPr/>
        </p:nvPicPr>
        <p:blipFill rotWithShape="1">
          <a:blip r:embed="rId4">
            <a:alphaModFix/>
          </a:blip>
          <a:srcRect b="2330" l="20688" r="20688" t="-2330"/>
          <a:stretch/>
        </p:blipFill>
        <p:spPr>
          <a:xfrm>
            <a:off x="3012000" y="1722462"/>
            <a:ext cx="374400" cy="392400"/>
          </a:xfrm>
          <a:prstGeom prst="ellipse">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738" name="Google Shape;738;p56"/>
          <p:cNvSpPr/>
          <p:nvPr/>
        </p:nvSpPr>
        <p:spPr>
          <a:xfrm>
            <a:off x="2759850" y="756325"/>
            <a:ext cx="3624300" cy="3906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6"/>
          <p:cNvSpPr txBox="1"/>
          <p:nvPr/>
        </p:nvSpPr>
        <p:spPr>
          <a:xfrm>
            <a:off x="2920588" y="3609800"/>
            <a:ext cx="3308700" cy="884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Look at this. The chart speaks for itself. They have been lying to us but they can’t hide these statistics.</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pic>
        <p:nvPicPr>
          <p:cNvPr id="740" name="Google Shape;740;p56"/>
          <p:cNvPicPr preferRelativeResize="0"/>
          <p:nvPr/>
        </p:nvPicPr>
        <p:blipFill>
          <a:blip r:embed="rId3">
            <a:alphaModFix/>
          </a:blip>
          <a:stretch>
            <a:fillRect/>
          </a:stretch>
        </p:blipFill>
        <p:spPr>
          <a:xfrm>
            <a:off x="2982950" y="1473125"/>
            <a:ext cx="3183975" cy="2136684"/>
          </a:xfrm>
          <a:prstGeom prst="rect">
            <a:avLst/>
          </a:prstGeom>
          <a:noFill/>
          <a:ln>
            <a:noFill/>
          </a:ln>
        </p:spPr>
      </p:pic>
      <p:sp>
        <p:nvSpPr>
          <p:cNvPr id="741" name="Google Shape;741;p56"/>
          <p:cNvSpPr txBox="1"/>
          <p:nvPr/>
        </p:nvSpPr>
        <p:spPr>
          <a:xfrm>
            <a:off x="3503200" y="859499"/>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Ali_1958</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pic>
        <p:nvPicPr>
          <p:cNvPr id="742" name="Google Shape;742;p56"/>
          <p:cNvPicPr preferRelativeResize="0"/>
          <p:nvPr/>
        </p:nvPicPr>
        <p:blipFill>
          <a:blip r:embed="rId4">
            <a:alphaModFix/>
          </a:blip>
          <a:stretch>
            <a:fillRect/>
          </a:stretch>
        </p:blipFill>
        <p:spPr>
          <a:xfrm>
            <a:off x="3128500" y="926875"/>
            <a:ext cx="374700" cy="393600"/>
          </a:xfrm>
          <a:prstGeom prst="ellipse">
            <a:avLst/>
          </a:prstGeom>
          <a:noFill/>
          <a:ln>
            <a:noFill/>
          </a:ln>
        </p:spPr>
      </p:pic>
      <p:pic>
        <p:nvPicPr>
          <p:cNvPr id="743" name="Google Shape;743;p56"/>
          <p:cNvPicPr preferRelativeResize="0"/>
          <p:nvPr/>
        </p:nvPicPr>
        <p:blipFill>
          <a:blip r:embed="rId5">
            <a:alphaModFix/>
          </a:blip>
          <a:stretch>
            <a:fillRect/>
          </a:stretch>
        </p:blipFill>
        <p:spPr>
          <a:xfrm>
            <a:off x="2983750" y="1472263"/>
            <a:ext cx="3182400" cy="2138400"/>
          </a:xfrm>
          <a:prstGeom prst="rect">
            <a:avLst/>
          </a:prstGeom>
          <a:noFill/>
          <a:ln>
            <a:noFill/>
          </a:ln>
        </p:spPr>
      </p:pic>
      <p:pic>
        <p:nvPicPr>
          <p:cNvPr id="744" name="Google Shape;744;p56"/>
          <p:cNvPicPr preferRelativeResize="0"/>
          <p:nvPr/>
        </p:nvPicPr>
        <p:blipFill>
          <a:blip r:embed="rId6">
            <a:alphaModFix/>
          </a:blip>
          <a:stretch>
            <a:fillRect/>
          </a:stretch>
        </p:blipFill>
        <p:spPr>
          <a:xfrm>
            <a:off x="2983750" y="1472275"/>
            <a:ext cx="3182400" cy="2138400"/>
          </a:xfrm>
          <a:prstGeom prst="rect">
            <a:avLst/>
          </a:prstGeom>
          <a:noFill/>
          <a:ln>
            <a:noFill/>
          </a:ln>
        </p:spPr>
      </p:pic>
      <p:pic>
        <p:nvPicPr>
          <p:cNvPr id="745" name="Google Shape;745;p56"/>
          <p:cNvPicPr preferRelativeResize="0"/>
          <p:nvPr/>
        </p:nvPicPr>
        <p:blipFill>
          <a:blip r:embed="rId7">
            <a:alphaModFix/>
          </a:blip>
          <a:stretch>
            <a:fillRect/>
          </a:stretch>
        </p:blipFill>
        <p:spPr>
          <a:xfrm>
            <a:off x="3128655" y="927465"/>
            <a:ext cx="374400" cy="392400"/>
          </a:xfrm>
          <a:prstGeom prst="ellipse">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grpSp>
        <p:nvGrpSpPr>
          <p:cNvPr id="751" name="Google Shape;751;p57"/>
          <p:cNvGrpSpPr/>
          <p:nvPr/>
        </p:nvGrpSpPr>
        <p:grpSpPr>
          <a:xfrm>
            <a:off x="2760531" y="1440755"/>
            <a:ext cx="3622932" cy="2262004"/>
            <a:chOff x="3392350" y="379960"/>
            <a:chExt cx="2355000" cy="4261500"/>
          </a:xfrm>
        </p:grpSpPr>
        <p:sp>
          <p:nvSpPr>
            <p:cNvPr id="752" name="Google Shape;752;p57"/>
            <p:cNvSpPr/>
            <p:nvPr/>
          </p:nvSpPr>
          <p:spPr>
            <a:xfrm>
              <a:off x="3394103" y="37996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7"/>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754" name="Google Shape;754;p57"/>
            <p:cNvSpPr txBox="1"/>
            <p:nvPr/>
          </p:nvSpPr>
          <p:spPr>
            <a:xfrm>
              <a:off x="4342449" y="1474207"/>
              <a:ext cx="13026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My friend is a nurse and she just told me about a BRAND NEW piece of research that will be released soon proving that calories have nothing to do with weight or weight loss.</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p:txBody>
        </p:sp>
        <p:cxnSp>
          <p:nvCxnSpPr>
            <p:cNvPr id="755" name="Google Shape;755;p57"/>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756" name="Google Shape;756;p57"/>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57" name="Google Shape;757;p57"/>
          <p:cNvPicPr preferRelativeResize="0"/>
          <p:nvPr/>
        </p:nvPicPr>
        <p:blipFill>
          <a:blip r:embed="rId3">
            <a:alphaModFix/>
          </a:blip>
          <a:stretch>
            <a:fillRect/>
          </a:stretch>
        </p:blipFill>
        <p:spPr>
          <a:xfrm>
            <a:off x="2955837" y="1569275"/>
            <a:ext cx="374700" cy="393600"/>
          </a:xfrm>
          <a:prstGeom prst="ellipse">
            <a:avLst/>
          </a:prstGeom>
          <a:noFill/>
          <a:ln>
            <a:noFill/>
          </a:ln>
        </p:spPr>
      </p:pic>
      <p:sp>
        <p:nvSpPr>
          <p:cNvPr id="758" name="Google Shape;758;p57"/>
          <p:cNvSpPr txBox="1"/>
          <p:nvPr/>
        </p:nvSpPr>
        <p:spPr>
          <a:xfrm>
            <a:off x="3390688" y="1523649"/>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AJ</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pic>
        <p:nvPicPr>
          <p:cNvPr id="759" name="Google Shape;759;p57"/>
          <p:cNvPicPr preferRelativeResize="0"/>
          <p:nvPr/>
        </p:nvPicPr>
        <p:blipFill>
          <a:blip r:embed="rId4">
            <a:alphaModFix/>
          </a:blip>
          <a:stretch>
            <a:fillRect/>
          </a:stretch>
        </p:blipFill>
        <p:spPr>
          <a:xfrm>
            <a:off x="2905012" y="2144430"/>
            <a:ext cx="1256300" cy="986600"/>
          </a:xfrm>
          <a:prstGeom prst="rect">
            <a:avLst/>
          </a:prstGeom>
          <a:noFill/>
          <a:ln>
            <a:noFill/>
          </a:ln>
        </p:spPr>
      </p:pic>
      <p:pic>
        <p:nvPicPr>
          <p:cNvPr id="760" name="Google Shape;760;p57"/>
          <p:cNvPicPr preferRelativeResize="0"/>
          <p:nvPr/>
        </p:nvPicPr>
        <p:blipFill>
          <a:blip r:embed="rId5">
            <a:alphaModFix/>
          </a:blip>
          <a:stretch>
            <a:fillRect/>
          </a:stretch>
        </p:blipFill>
        <p:spPr>
          <a:xfrm>
            <a:off x="2904963" y="2144525"/>
            <a:ext cx="1256400" cy="986400"/>
          </a:xfrm>
          <a:prstGeom prst="rect">
            <a:avLst/>
          </a:prstGeom>
          <a:noFill/>
          <a:ln>
            <a:noFill/>
          </a:ln>
        </p:spPr>
      </p:pic>
      <p:pic>
        <p:nvPicPr>
          <p:cNvPr id="761" name="Google Shape;761;p57"/>
          <p:cNvPicPr preferRelativeResize="0"/>
          <p:nvPr/>
        </p:nvPicPr>
        <p:blipFill>
          <a:blip r:embed="rId6">
            <a:alphaModFix/>
          </a:blip>
          <a:stretch>
            <a:fillRect/>
          </a:stretch>
        </p:blipFill>
        <p:spPr>
          <a:xfrm>
            <a:off x="2904962" y="2144525"/>
            <a:ext cx="1256400" cy="986400"/>
          </a:xfrm>
          <a:prstGeom prst="rect">
            <a:avLst/>
          </a:prstGeom>
          <a:noFill/>
          <a:ln cap="flat" cmpd="sng" w="9525">
            <a:solidFill>
              <a:schemeClr val="lt2"/>
            </a:solidFill>
            <a:prstDash val="solid"/>
            <a:round/>
            <a:headEnd len="sm" w="sm" type="none"/>
            <a:tailEnd len="sm" w="sm" type="none"/>
          </a:ln>
        </p:spPr>
      </p:pic>
      <p:pic>
        <p:nvPicPr>
          <p:cNvPr id="762" name="Google Shape;762;p57"/>
          <p:cNvPicPr preferRelativeResize="0"/>
          <p:nvPr/>
        </p:nvPicPr>
        <p:blipFill rotWithShape="1">
          <a:blip r:embed="rId7">
            <a:alphaModFix/>
          </a:blip>
          <a:srcRect b="8037" l="11300" r="18989" t="0"/>
          <a:stretch/>
        </p:blipFill>
        <p:spPr>
          <a:xfrm>
            <a:off x="2904963" y="2144525"/>
            <a:ext cx="1256400" cy="986400"/>
          </a:xfrm>
          <a:prstGeom prst="rect">
            <a:avLst/>
          </a:prstGeom>
          <a:noFill/>
          <a:ln>
            <a:noFill/>
          </a:ln>
        </p:spPr>
      </p:pic>
      <p:pic>
        <p:nvPicPr>
          <p:cNvPr id="763" name="Google Shape;763;p57"/>
          <p:cNvPicPr preferRelativeResize="0"/>
          <p:nvPr/>
        </p:nvPicPr>
        <p:blipFill>
          <a:blip r:embed="rId8">
            <a:alphaModFix/>
          </a:blip>
          <a:stretch>
            <a:fillRect/>
          </a:stretch>
        </p:blipFill>
        <p:spPr>
          <a:xfrm>
            <a:off x="2955988" y="1569882"/>
            <a:ext cx="374400" cy="392400"/>
          </a:xfrm>
          <a:prstGeom prst="ellipse">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grpSp>
        <p:nvGrpSpPr>
          <p:cNvPr id="769" name="Google Shape;769;p58"/>
          <p:cNvGrpSpPr/>
          <p:nvPr/>
        </p:nvGrpSpPr>
        <p:grpSpPr>
          <a:xfrm>
            <a:off x="2759918" y="1705397"/>
            <a:ext cx="3624163" cy="1732726"/>
            <a:chOff x="3392350" y="451550"/>
            <a:chExt cx="2355800" cy="4261500"/>
          </a:xfrm>
        </p:grpSpPr>
        <p:sp>
          <p:nvSpPr>
            <p:cNvPr id="770" name="Google Shape;770;p58"/>
            <p:cNvSpPr/>
            <p:nvPr/>
          </p:nvSpPr>
          <p:spPr>
            <a:xfrm>
              <a:off x="3395850" y="45155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8"/>
            <p:cNvSpPr txBox="1"/>
            <p:nvPr/>
          </p:nvSpPr>
          <p:spPr>
            <a:xfrm>
              <a:off x="3823988" y="602008"/>
              <a:ext cx="1772100" cy="968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Trushar</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sp>
          <p:nvSpPr>
            <p:cNvPr id="772" name="Google Shape;772;p58"/>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773" name="Google Shape;773;p58"/>
            <p:cNvSpPr txBox="1"/>
            <p:nvPr/>
          </p:nvSpPr>
          <p:spPr>
            <a:xfrm>
              <a:off x="3494500" y="1761295"/>
              <a:ext cx="21507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They are hiding the truth from you and putting our children in danger. Give your child a tablespoon of garlic and honey each day to prevent measles, not any of the mysterious drugs doctors want to feed to our kids. </a:t>
              </a:r>
              <a:endParaRPr sz="1200">
                <a:solidFill>
                  <a:schemeClr val="dk1"/>
                </a:solidFill>
              </a:endParaRPr>
            </a:p>
            <a:p>
              <a:pPr indent="0" lvl="0" marL="0" rtl="0" algn="l">
                <a:spcBef>
                  <a:spcPts val="0"/>
                </a:spcBef>
                <a:spcAft>
                  <a:spcPts val="0"/>
                </a:spcAft>
                <a:buNone/>
              </a:pPr>
              <a:r>
                <a:t/>
              </a:r>
              <a:endParaRPr sz="1200">
                <a:solidFill>
                  <a:srgbClr val="4A86E8"/>
                </a:solidFill>
              </a:endParaRPr>
            </a:p>
          </p:txBody>
        </p:sp>
        <p:cxnSp>
          <p:nvCxnSpPr>
            <p:cNvPr id="774" name="Google Shape;774;p58"/>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775" name="Google Shape;775;p58"/>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76" name="Google Shape;776;p58"/>
          <p:cNvPicPr preferRelativeResize="0"/>
          <p:nvPr/>
        </p:nvPicPr>
        <p:blipFill>
          <a:blip r:embed="rId3">
            <a:alphaModFix/>
          </a:blip>
          <a:stretch>
            <a:fillRect/>
          </a:stretch>
        </p:blipFill>
        <p:spPr>
          <a:xfrm>
            <a:off x="3011900" y="1833925"/>
            <a:ext cx="374700" cy="393600"/>
          </a:xfrm>
          <a:prstGeom prst="ellipse">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grpSp>
        <p:nvGrpSpPr>
          <p:cNvPr id="782" name="Google Shape;782;p59"/>
          <p:cNvGrpSpPr/>
          <p:nvPr/>
        </p:nvGrpSpPr>
        <p:grpSpPr>
          <a:xfrm>
            <a:off x="2588418" y="1440755"/>
            <a:ext cx="3622932" cy="2262004"/>
            <a:chOff x="3392350" y="379960"/>
            <a:chExt cx="2355000" cy="4261500"/>
          </a:xfrm>
        </p:grpSpPr>
        <p:sp>
          <p:nvSpPr>
            <p:cNvPr id="783" name="Google Shape;783;p59"/>
            <p:cNvSpPr/>
            <p:nvPr/>
          </p:nvSpPr>
          <p:spPr>
            <a:xfrm>
              <a:off x="3394103" y="37996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9"/>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785" name="Google Shape;785;p59"/>
            <p:cNvSpPr txBox="1"/>
            <p:nvPr/>
          </p:nvSpPr>
          <p:spPr>
            <a:xfrm>
              <a:off x="4342449" y="1474207"/>
              <a:ext cx="13026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FACT: 8% of all kids 5-10 have dangerous side-effects from the Moderna vaccine. Do your research and protect your children.</a:t>
              </a:r>
              <a:endParaRPr sz="1200">
                <a:solidFill>
                  <a:srgbClr val="4A86E8"/>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p:txBody>
        </p:sp>
        <p:cxnSp>
          <p:nvCxnSpPr>
            <p:cNvPr id="786" name="Google Shape;786;p59"/>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787" name="Google Shape;787;p59"/>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88" name="Google Shape;788;p59"/>
          <p:cNvPicPr preferRelativeResize="0"/>
          <p:nvPr/>
        </p:nvPicPr>
        <p:blipFill>
          <a:blip r:embed="rId3">
            <a:alphaModFix/>
          </a:blip>
          <a:stretch>
            <a:fillRect/>
          </a:stretch>
        </p:blipFill>
        <p:spPr>
          <a:xfrm>
            <a:off x="2783725" y="1569275"/>
            <a:ext cx="374700" cy="393600"/>
          </a:xfrm>
          <a:prstGeom prst="ellipse">
            <a:avLst/>
          </a:prstGeom>
          <a:noFill/>
          <a:ln>
            <a:noFill/>
          </a:ln>
        </p:spPr>
      </p:pic>
      <p:sp>
        <p:nvSpPr>
          <p:cNvPr id="789" name="Google Shape;789;p59"/>
          <p:cNvSpPr txBox="1"/>
          <p:nvPr/>
        </p:nvSpPr>
        <p:spPr>
          <a:xfrm>
            <a:off x="3218575" y="1523649"/>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Shirley</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pic>
        <p:nvPicPr>
          <p:cNvPr id="790" name="Google Shape;790;p59"/>
          <p:cNvPicPr preferRelativeResize="0"/>
          <p:nvPr/>
        </p:nvPicPr>
        <p:blipFill>
          <a:blip r:embed="rId4">
            <a:alphaModFix/>
          </a:blip>
          <a:stretch>
            <a:fillRect/>
          </a:stretch>
        </p:blipFill>
        <p:spPr>
          <a:xfrm>
            <a:off x="2732899" y="2144430"/>
            <a:ext cx="1256300" cy="986600"/>
          </a:xfrm>
          <a:prstGeom prst="rect">
            <a:avLst/>
          </a:prstGeom>
          <a:noFill/>
          <a:ln>
            <a:noFill/>
          </a:ln>
        </p:spPr>
      </p:pic>
      <p:pic>
        <p:nvPicPr>
          <p:cNvPr id="791" name="Google Shape;791;p59"/>
          <p:cNvPicPr preferRelativeResize="0"/>
          <p:nvPr/>
        </p:nvPicPr>
        <p:blipFill rotWithShape="1">
          <a:blip r:embed="rId5">
            <a:alphaModFix/>
          </a:blip>
          <a:srcRect b="0" l="10600" r="17529" t="0"/>
          <a:stretch/>
        </p:blipFill>
        <p:spPr>
          <a:xfrm>
            <a:off x="2732839" y="2144525"/>
            <a:ext cx="1256400" cy="986400"/>
          </a:xfrm>
          <a:prstGeom prst="rect">
            <a:avLst/>
          </a:prstGeom>
          <a:noFill/>
          <a:ln>
            <a:noFill/>
          </a:ln>
        </p:spPr>
      </p:pic>
      <p:pic>
        <p:nvPicPr>
          <p:cNvPr id="792" name="Google Shape;792;p59"/>
          <p:cNvPicPr preferRelativeResize="0"/>
          <p:nvPr/>
        </p:nvPicPr>
        <p:blipFill rotWithShape="1">
          <a:blip r:embed="rId6">
            <a:alphaModFix/>
          </a:blip>
          <a:srcRect b="6041" l="0" r="0" t="0"/>
          <a:stretch/>
        </p:blipFill>
        <p:spPr>
          <a:xfrm>
            <a:off x="2732850" y="2144525"/>
            <a:ext cx="1256400" cy="986400"/>
          </a:xfrm>
          <a:prstGeom prst="rect">
            <a:avLst/>
          </a:prstGeom>
          <a:noFill/>
          <a:ln>
            <a:noFill/>
          </a:ln>
        </p:spPr>
      </p:pic>
      <p:pic>
        <p:nvPicPr>
          <p:cNvPr id="793" name="Google Shape;793;p59"/>
          <p:cNvPicPr preferRelativeResize="0"/>
          <p:nvPr/>
        </p:nvPicPr>
        <p:blipFill>
          <a:blip r:embed="rId7">
            <a:alphaModFix/>
          </a:blip>
          <a:stretch>
            <a:fillRect/>
          </a:stretch>
        </p:blipFill>
        <p:spPr>
          <a:xfrm>
            <a:off x="2783875" y="1569875"/>
            <a:ext cx="374400" cy="392400"/>
          </a:xfrm>
          <a:prstGeom prst="ellipse">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4"/>
          <p:cNvSpPr/>
          <p:nvPr/>
        </p:nvSpPr>
        <p:spPr>
          <a:xfrm>
            <a:off x="480400" y="820900"/>
            <a:ext cx="3624300" cy="3906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05" name="Google Shape;205;p24"/>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True Charts, Neutral Tone</a:t>
            </a:r>
            <a:endParaRPr/>
          </a:p>
        </p:txBody>
      </p:sp>
      <p:sp>
        <p:nvSpPr>
          <p:cNvPr id="206" name="Google Shape;206;p24"/>
          <p:cNvSpPr txBox="1"/>
          <p:nvPr/>
        </p:nvSpPr>
        <p:spPr>
          <a:xfrm>
            <a:off x="641138" y="3674375"/>
            <a:ext cx="3308700" cy="884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Global overdose deaths from opioids more than doubled from 1990 until 2017. This is an important issue that needs more attention.</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pic>
        <p:nvPicPr>
          <p:cNvPr id="207" name="Google Shape;207;p24"/>
          <p:cNvPicPr preferRelativeResize="0"/>
          <p:nvPr/>
        </p:nvPicPr>
        <p:blipFill>
          <a:blip r:embed="rId3">
            <a:alphaModFix/>
          </a:blip>
          <a:stretch>
            <a:fillRect/>
          </a:stretch>
        </p:blipFill>
        <p:spPr>
          <a:xfrm>
            <a:off x="703500" y="1537700"/>
            <a:ext cx="3183975" cy="2136684"/>
          </a:xfrm>
          <a:prstGeom prst="rect">
            <a:avLst/>
          </a:prstGeom>
          <a:noFill/>
          <a:ln>
            <a:noFill/>
          </a:ln>
        </p:spPr>
      </p:pic>
      <p:sp>
        <p:nvSpPr>
          <p:cNvPr id="208" name="Google Shape;208;p24"/>
          <p:cNvSpPr txBox="1"/>
          <p:nvPr/>
        </p:nvSpPr>
        <p:spPr>
          <a:xfrm>
            <a:off x="1223750" y="924074"/>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JH Public Health</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pic>
        <p:nvPicPr>
          <p:cNvPr id="209" name="Google Shape;209;p24"/>
          <p:cNvPicPr preferRelativeResize="0"/>
          <p:nvPr/>
        </p:nvPicPr>
        <p:blipFill>
          <a:blip r:embed="rId4">
            <a:alphaModFix/>
          </a:blip>
          <a:stretch>
            <a:fillRect/>
          </a:stretch>
        </p:blipFill>
        <p:spPr>
          <a:xfrm>
            <a:off x="849050" y="991450"/>
            <a:ext cx="374700" cy="393600"/>
          </a:xfrm>
          <a:prstGeom prst="ellipse">
            <a:avLst/>
          </a:prstGeom>
          <a:noFill/>
          <a:ln>
            <a:noFill/>
          </a:ln>
        </p:spPr>
      </p:pic>
      <p:pic>
        <p:nvPicPr>
          <p:cNvPr id="210" name="Google Shape;210;p24"/>
          <p:cNvPicPr preferRelativeResize="0"/>
          <p:nvPr/>
        </p:nvPicPr>
        <p:blipFill>
          <a:blip r:embed="rId5">
            <a:alphaModFix/>
          </a:blip>
          <a:stretch>
            <a:fillRect/>
          </a:stretch>
        </p:blipFill>
        <p:spPr>
          <a:xfrm>
            <a:off x="704300" y="1536838"/>
            <a:ext cx="3182400" cy="2138400"/>
          </a:xfrm>
          <a:prstGeom prst="rect">
            <a:avLst/>
          </a:prstGeom>
          <a:noFill/>
          <a:ln>
            <a:noFill/>
          </a:ln>
        </p:spPr>
      </p:pic>
      <p:pic>
        <p:nvPicPr>
          <p:cNvPr descr="Initial Monogram Letter J H Logo Design Vector Template. JH Letter Logo  Design Royalty Free Cliparts, Vectors, And Stock Illustration. Image  144933307." id="211" name="Google Shape;211;p24"/>
          <p:cNvPicPr preferRelativeResize="0"/>
          <p:nvPr/>
        </p:nvPicPr>
        <p:blipFill rotWithShape="1">
          <a:blip r:embed="rId6">
            <a:alphaModFix/>
          </a:blip>
          <a:srcRect b="-4490" l="14125" r="12225" t="4490"/>
          <a:stretch/>
        </p:blipFill>
        <p:spPr>
          <a:xfrm>
            <a:off x="849200" y="992050"/>
            <a:ext cx="374400" cy="392400"/>
          </a:xfrm>
          <a:prstGeom prst="ellipse">
            <a:avLst/>
          </a:prstGeom>
          <a:noFill/>
          <a:ln cap="flat" cmpd="sng" w="9525">
            <a:solidFill>
              <a:schemeClr val="lt2"/>
            </a:solidFill>
            <a:prstDash val="solid"/>
            <a:round/>
            <a:headEnd len="sm" w="sm" type="none"/>
            <a:tailEnd len="sm" w="sm" type="none"/>
          </a:ln>
        </p:spPr>
      </p:pic>
      <p:sp>
        <p:nvSpPr>
          <p:cNvPr id="212" name="Google Shape;212;p24"/>
          <p:cNvSpPr txBox="1"/>
          <p:nvPr/>
        </p:nvSpPr>
        <p:spPr>
          <a:xfrm>
            <a:off x="932450" y="439450"/>
            <a:ext cx="272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Topics: opioids, death, drugs</a:t>
            </a:r>
            <a:endParaRPr>
              <a:latin typeface="Open Sans"/>
              <a:ea typeface="Open Sans"/>
              <a:cs typeface="Open Sans"/>
              <a:sym typeface="Open Sans"/>
            </a:endParaRPr>
          </a:p>
        </p:txBody>
      </p:sp>
      <p:sp>
        <p:nvSpPr>
          <p:cNvPr id="213" name="Google Shape;213;p24"/>
          <p:cNvSpPr/>
          <p:nvPr/>
        </p:nvSpPr>
        <p:spPr>
          <a:xfrm>
            <a:off x="4366600" y="820900"/>
            <a:ext cx="3624300" cy="3906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4"/>
          <p:cNvSpPr txBox="1"/>
          <p:nvPr/>
        </p:nvSpPr>
        <p:spPr>
          <a:xfrm>
            <a:off x="4527338" y="3674375"/>
            <a:ext cx="3308700" cy="884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This graph shows the how covid cases in Canada caught up to the US counts per million in April 2021. I worry about my parents who have been living in Canada since the lockdowns.</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
        <p:nvSpPr>
          <p:cNvPr id="215" name="Google Shape;215;p24"/>
          <p:cNvSpPr txBox="1"/>
          <p:nvPr/>
        </p:nvSpPr>
        <p:spPr>
          <a:xfrm>
            <a:off x="2383850" y="4727799"/>
            <a:ext cx="2726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Nila</a:t>
            </a:r>
            <a:endParaRPr b="1" sz="1100">
              <a:solidFill>
                <a:srgbClr val="434343"/>
              </a:solidFill>
            </a:endParaRPr>
          </a:p>
          <a:p>
            <a:pPr indent="0" lvl="0" marL="0" rtl="0" algn="l">
              <a:spcBef>
                <a:spcPts val="0"/>
              </a:spcBef>
              <a:spcAft>
                <a:spcPts val="0"/>
              </a:spcAft>
              <a:buNone/>
            </a:pPr>
            <a:r>
              <a:rPr lang="en-GB" sz="1100">
                <a:solidFill>
                  <a:srgbClr val="434343"/>
                </a:solidFill>
              </a:rPr>
              <a:t>3 hrs  </a:t>
            </a:r>
            <a:endParaRPr sz="1100">
              <a:solidFill>
                <a:srgbClr val="434343"/>
              </a:solidFill>
            </a:endParaRPr>
          </a:p>
        </p:txBody>
      </p:sp>
      <p:pic>
        <p:nvPicPr>
          <p:cNvPr id="216" name="Google Shape;216;p24"/>
          <p:cNvPicPr preferRelativeResize="0"/>
          <p:nvPr/>
        </p:nvPicPr>
        <p:blipFill>
          <a:blip r:embed="rId4">
            <a:alphaModFix/>
          </a:blip>
          <a:stretch>
            <a:fillRect/>
          </a:stretch>
        </p:blipFill>
        <p:spPr>
          <a:xfrm>
            <a:off x="3073100" y="4795175"/>
            <a:ext cx="374700" cy="393600"/>
          </a:xfrm>
          <a:prstGeom prst="ellipse">
            <a:avLst/>
          </a:prstGeom>
          <a:noFill/>
          <a:ln>
            <a:noFill/>
          </a:ln>
        </p:spPr>
      </p:pic>
      <p:pic>
        <p:nvPicPr>
          <p:cNvPr id="217" name="Google Shape;217;p24"/>
          <p:cNvPicPr preferRelativeResize="0"/>
          <p:nvPr/>
        </p:nvPicPr>
        <p:blipFill>
          <a:blip r:embed="rId7">
            <a:alphaModFix/>
          </a:blip>
          <a:stretch>
            <a:fillRect/>
          </a:stretch>
        </p:blipFill>
        <p:spPr>
          <a:xfrm>
            <a:off x="2009305" y="4795765"/>
            <a:ext cx="374400" cy="392400"/>
          </a:xfrm>
          <a:prstGeom prst="ellipse">
            <a:avLst/>
          </a:prstGeom>
          <a:noFill/>
          <a:ln>
            <a:noFill/>
          </a:ln>
        </p:spPr>
      </p:pic>
      <p:pic>
        <p:nvPicPr>
          <p:cNvPr id="218" name="Google Shape;218;p24"/>
          <p:cNvPicPr preferRelativeResize="0"/>
          <p:nvPr/>
        </p:nvPicPr>
        <p:blipFill>
          <a:blip r:embed="rId8">
            <a:alphaModFix/>
          </a:blip>
          <a:stretch>
            <a:fillRect/>
          </a:stretch>
        </p:blipFill>
        <p:spPr>
          <a:xfrm>
            <a:off x="4527350" y="1459925"/>
            <a:ext cx="3308699" cy="2142218"/>
          </a:xfrm>
          <a:prstGeom prst="rect">
            <a:avLst/>
          </a:prstGeom>
          <a:noFill/>
          <a:ln>
            <a:noFill/>
          </a:ln>
        </p:spPr>
      </p:pic>
      <p:sp>
        <p:nvSpPr>
          <p:cNvPr id="219" name="Google Shape;219;p24"/>
          <p:cNvSpPr txBox="1"/>
          <p:nvPr/>
        </p:nvSpPr>
        <p:spPr>
          <a:xfrm>
            <a:off x="5109950" y="890686"/>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JH Public Health</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pic>
        <p:nvPicPr>
          <p:cNvPr descr="Initial Monogram Letter J H Logo Design Vector Template. JH Letter Logo  Design Royalty Free Cliparts, Vectors, And Stock Illustration. Image  144933307." id="220" name="Google Shape;220;p24"/>
          <p:cNvPicPr preferRelativeResize="0"/>
          <p:nvPr/>
        </p:nvPicPr>
        <p:blipFill rotWithShape="1">
          <a:blip r:embed="rId6">
            <a:alphaModFix/>
          </a:blip>
          <a:srcRect b="-4490" l="14125" r="12225" t="4490"/>
          <a:stretch/>
        </p:blipFill>
        <p:spPr>
          <a:xfrm>
            <a:off x="4735400" y="958663"/>
            <a:ext cx="374400" cy="392400"/>
          </a:xfrm>
          <a:prstGeom prst="ellipse">
            <a:avLst/>
          </a:prstGeom>
          <a:noFill/>
          <a:ln cap="flat" cmpd="sng" w="9525">
            <a:solidFill>
              <a:schemeClr val="lt2"/>
            </a:solidFill>
            <a:prstDash val="solid"/>
            <a:round/>
            <a:headEnd len="sm" w="sm" type="none"/>
            <a:tailEnd len="sm" w="sm" type="none"/>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799" name="Google Shape;799;p60"/>
          <p:cNvSpPr/>
          <p:nvPr/>
        </p:nvSpPr>
        <p:spPr>
          <a:xfrm>
            <a:off x="2759850" y="618300"/>
            <a:ext cx="3624300" cy="3906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60"/>
          <p:cNvSpPr txBox="1"/>
          <p:nvPr/>
        </p:nvSpPr>
        <p:spPr>
          <a:xfrm>
            <a:off x="2920588" y="3471775"/>
            <a:ext cx="3308700" cy="884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This graph shows the suicide death rates by sex, globally from 1990-2017. Since 1990, men have shown a higher propensity towards suicide than women.</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pic>
        <p:nvPicPr>
          <p:cNvPr id="801" name="Google Shape;801;p60"/>
          <p:cNvPicPr preferRelativeResize="0"/>
          <p:nvPr/>
        </p:nvPicPr>
        <p:blipFill>
          <a:blip r:embed="rId3">
            <a:alphaModFix/>
          </a:blip>
          <a:stretch>
            <a:fillRect/>
          </a:stretch>
        </p:blipFill>
        <p:spPr>
          <a:xfrm>
            <a:off x="2982950" y="1335100"/>
            <a:ext cx="3183975" cy="2136684"/>
          </a:xfrm>
          <a:prstGeom prst="rect">
            <a:avLst/>
          </a:prstGeom>
          <a:noFill/>
          <a:ln>
            <a:noFill/>
          </a:ln>
        </p:spPr>
      </p:pic>
      <p:sp>
        <p:nvSpPr>
          <p:cNvPr id="802" name="Google Shape;802;p60"/>
          <p:cNvSpPr txBox="1"/>
          <p:nvPr/>
        </p:nvSpPr>
        <p:spPr>
          <a:xfrm>
            <a:off x="3503200" y="721474"/>
            <a:ext cx="2726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Nila</a:t>
            </a:r>
            <a:endParaRPr b="1" sz="1100">
              <a:solidFill>
                <a:srgbClr val="434343"/>
              </a:solidFill>
            </a:endParaRPr>
          </a:p>
          <a:p>
            <a:pPr indent="0" lvl="0" marL="0" rtl="0" algn="l">
              <a:spcBef>
                <a:spcPts val="0"/>
              </a:spcBef>
              <a:spcAft>
                <a:spcPts val="0"/>
              </a:spcAft>
              <a:buNone/>
            </a:pPr>
            <a:r>
              <a:rPr lang="en-GB" sz="1100">
                <a:solidFill>
                  <a:srgbClr val="434343"/>
                </a:solidFill>
              </a:rPr>
              <a:t>3 hrs  </a:t>
            </a:r>
            <a:endParaRPr sz="1100">
              <a:solidFill>
                <a:srgbClr val="434343"/>
              </a:solidFill>
            </a:endParaRPr>
          </a:p>
        </p:txBody>
      </p:sp>
      <p:pic>
        <p:nvPicPr>
          <p:cNvPr id="803" name="Google Shape;803;p60"/>
          <p:cNvPicPr preferRelativeResize="0"/>
          <p:nvPr/>
        </p:nvPicPr>
        <p:blipFill>
          <a:blip r:embed="rId4">
            <a:alphaModFix/>
          </a:blip>
          <a:stretch>
            <a:fillRect/>
          </a:stretch>
        </p:blipFill>
        <p:spPr>
          <a:xfrm>
            <a:off x="3128500" y="788850"/>
            <a:ext cx="374700" cy="393600"/>
          </a:xfrm>
          <a:prstGeom prst="ellipse">
            <a:avLst/>
          </a:prstGeom>
          <a:noFill/>
          <a:ln>
            <a:noFill/>
          </a:ln>
        </p:spPr>
      </p:pic>
      <p:pic>
        <p:nvPicPr>
          <p:cNvPr id="804" name="Google Shape;804;p60"/>
          <p:cNvPicPr preferRelativeResize="0"/>
          <p:nvPr/>
        </p:nvPicPr>
        <p:blipFill>
          <a:blip r:embed="rId5">
            <a:alphaModFix/>
          </a:blip>
          <a:stretch>
            <a:fillRect/>
          </a:stretch>
        </p:blipFill>
        <p:spPr>
          <a:xfrm>
            <a:off x="3128655" y="789440"/>
            <a:ext cx="374400" cy="392400"/>
          </a:xfrm>
          <a:prstGeom prst="ellipse">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808" name="Shape 808"/>
        <p:cNvGrpSpPr/>
        <p:nvPr/>
      </p:nvGrpSpPr>
      <p:grpSpPr>
        <a:xfrm>
          <a:off x="0" y="0"/>
          <a:ext cx="0" cy="0"/>
          <a:chOff x="0" y="0"/>
          <a:chExt cx="0" cy="0"/>
        </a:xfrm>
      </p:grpSpPr>
      <p:sp>
        <p:nvSpPr>
          <p:cNvPr id="809" name="Google Shape;809;p61"/>
          <p:cNvSpPr txBox="1"/>
          <p:nvPr>
            <p:ph type="title"/>
          </p:nvPr>
        </p:nvSpPr>
        <p:spPr>
          <a:xfrm>
            <a:off x="822600" y="857250"/>
            <a:ext cx="8353200" cy="32406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GB" sz="5000"/>
              <a:t>End of</a:t>
            </a:r>
            <a:r>
              <a:rPr lang="en-GB" sz="5000"/>
              <a:t> Test</a:t>
            </a:r>
            <a:endParaRPr sz="5000"/>
          </a:p>
        </p:txBody>
      </p:sp>
      <p:sp>
        <p:nvSpPr>
          <p:cNvPr id="810" name="Google Shape;810;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62"/>
          <p:cNvSpPr txBox="1"/>
          <p:nvPr>
            <p:ph idx="3" type="body"/>
          </p:nvPr>
        </p:nvSpPr>
        <p:spPr>
          <a:xfrm>
            <a:off x="598800" y="1152475"/>
            <a:ext cx="7799700" cy="2790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These slides are grouped by similar tactics/topics. </a:t>
            </a:r>
            <a:endParaRPr/>
          </a:p>
          <a:p>
            <a:pPr indent="-342900" lvl="0" marL="457200" rtl="0" algn="l">
              <a:spcBef>
                <a:spcPts val="0"/>
              </a:spcBef>
              <a:spcAft>
                <a:spcPts val="0"/>
              </a:spcAft>
              <a:buSzPts val="1800"/>
              <a:buChar char="●"/>
            </a:pPr>
            <a:r>
              <a:rPr lang="en-GB"/>
              <a:t>Each slide contains 2 similar posts so that we have 1 post for pre-test and 1 post for post-test.</a:t>
            </a:r>
            <a:endParaRPr/>
          </a:p>
          <a:p>
            <a:pPr indent="-342900" lvl="0" marL="457200" rtl="0" algn="l">
              <a:spcBef>
                <a:spcPts val="0"/>
              </a:spcBef>
              <a:spcAft>
                <a:spcPts val="0"/>
              </a:spcAft>
              <a:buSzPts val="1800"/>
              <a:buChar char="●"/>
            </a:pPr>
            <a:r>
              <a:rPr lang="en-GB"/>
              <a:t>3 Facts, 2 Emotional Misinfo, 3 Tactical Misinfo</a:t>
            </a:r>
            <a:endParaRPr/>
          </a:p>
        </p:txBody>
      </p:sp>
      <p:sp>
        <p:nvSpPr>
          <p:cNvPr id="816" name="Google Shape;816;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817" name="Google Shape;817;p62"/>
          <p:cNvSpPr txBox="1"/>
          <p:nvPr>
            <p:ph idx="2" type="body"/>
          </p:nvPr>
        </p:nvSpPr>
        <p:spPr>
          <a:xfrm>
            <a:off x="161181" y="3767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400"/>
              <a:t>Overview</a:t>
            </a:r>
            <a:endParaRPr sz="24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821" name="Shape 821"/>
        <p:cNvGrpSpPr/>
        <p:nvPr/>
      </p:nvGrpSpPr>
      <p:grpSpPr>
        <a:xfrm>
          <a:off x="0" y="0"/>
          <a:ext cx="0" cy="0"/>
          <a:chOff x="0" y="0"/>
          <a:chExt cx="0" cy="0"/>
        </a:xfrm>
      </p:grpSpPr>
      <p:sp>
        <p:nvSpPr>
          <p:cNvPr id="822" name="Google Shape;822;p63"/>
          <p:cNvSpPr txBox="1"/>
          <p:nvPr>
            <p:ph type="title"/>
          </p:nvPr>
        </p:nvSpPr>
        <p:spPr>
          <a:xfrm>
            <a:off x="822600" y="857250"/>
            <a:ext cx="8353200" cy="32406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GB" sz="5000"/>
              <a:t>Old Slides</a:t>
            </a:r>
            <a:endParaRPr sz="5000"/>
          </a:p>
        </p:txBody>
      </p:sp>
      <p:sp>
        <p:nvSpPr>
          <p:cNvPr id="823" name="Google Shape;823;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829" name="Google Shape;829;p64"/>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Correct Equivalence</a:t>
            </a:r>
            <a:endParaRPr/>
          </a:p>
        </p:txBody>
      </p:sp>
      <p:sp>
        <p:nvSpPr>
          <p:cNvPr id="830" name="Google Shape;830;p64"/>
          <p:cNvSpPr/>
          <p:nvPr/>
        </p:nvSpPr>
        <p:spPr>
          <a:xfrm>
            <a:off x="5039475" y="817613"/>
            <a:ext cx="3624300" cy="3183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64"/>
          <p:cNvSpPr txBox="1"/>
          <p:nvPr/>
        </p:nvSpPr>
        <p:spPr>
          <a:xfrm>
            <a:off x="6519775" y="1381763"/>
            <a:ext cx="1986300" cy="1794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In 2012, a group of psychologists found that "leaning to the left makes the Eiffel Tower seem smaller." When people are leaning, their ability to estimate things like quantity and size is affected because we tend to assume that smaller things go on the left and larger things go on the right.</a:t>
            </a:r>
            <a:endParaRPr sz="1200">
              <a:solidFill>
                <a:schemeClr val="dk1"/>
              </a:solidFill>
            </a:endParaRPr>
          </a:p>
        </p:txBody>
      </p:sp>
      <p:sp>
        <p:nvSpPr>
          <p:cNvPr id="832" name="Google Shape;832;p64"/>
          <p:cNvSpPr txBox="1"/>
          <p:nvPr/>
        </p:nvSpPr>
        <p:spPr>
          <a:xfrm>
            <a:off x="5782825" y="920786"/>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Lolita</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pic>
        <p:nvPicPr>
          <p:cNvPr id="833" name="Google Shape;833;p64"/>
          <p:cNvPicPr preferRelativeResize="0"/>
          <p:nvPr/>
        </p:nvPicPr>
        <p:blipFill>
          <a:blip r:embed="rId3">
            <a:alphaModFix/>
          </a:blip>
          <a:stretch>
            <a:fillRect/>
          </a:stretch>
        </p:blipFill>
        <p:spPr>
          <a:xfrm>
            <a:off x="5408125" y="988163"/>
            <a:ext cx="374700" cy="393600"/>
          </a:xfrm>
          <a:prstGeom prst="ellipse">
            <a:avLst/>
          </a:prstGeom>
          <a:noFill/>
          <a:ln>
            <a:noFill/>
          </a:ln>
        </p:spPr>
      </p:pic>
      <p:pic>
        <p:nvPicPr>
          <p:cNvPr id="834" name="Google Shape;834;p64"/>
          <p:cNvPicPr preferRelativeResize="0"/>
          <p:nvPr/>
        </p:nvPicPr>
        <p:blipFill rotWithShape="1">
          <a:blip r:embed="rId4">
            <a:alphaModFix/>
          </a:blip>
          <a:srcRect b="36597" l="12426" r="0" t="2191"/>
          <a:stretch/>
        </p:blipFill>
        <p:spPr>
          <a:xfrm>
            <a:off x="5408274" y="988754"/>
            <a:ext cx="374400" cy="392400"/>
          </a:xfrm>
          <a:prstGeom prst="ellipse">
            <a:avLst/>
          </a:prstGeom>
          <a:noFill/>
          <a:ln>
            <a:noFill/>
          </a:ln>
        </p:spPr>
      </p:pic>
      <p:pic>
        <p:nvPicPr>
          <p:cNvPr id="835" name="Google Shape;835;p64"/>
          <p:cNvPicPr preferRelativeResize="0"/>
          <p:nvPr/>
        </p:nvPicPr>
        <p:blipFill>
          <a:blip r:embed="rId5">
            <a:alphaModFix/>
          </a:blip>
          <a:stretch>
            <a:fillRect/>
          </a:stretch>
        </p:blipFill>
        <p:spPr>
          <a:xfrm>
            <a:off x="5197275" y="1734599"/>
            <a:ext cx="1256302" cy="1676165"/>
          </a:xfrm>
          <a:prstGeom prst="rect">
            <a:avLst/>
          </a:prstGeom>
          <a:noFill/>
          <a:ln>
            <a:noFill/>
          </a:ln>
        </p:spPr>
      </p:pic>
      <p:grpSp>
        <p:nvGrpSpPr>
          <p:cNvPr id="836" name="Google Shape;836;p64"/>
          <p:cNvGrpSpPr/>
          <p:nvPr/>
        </p:nvGrpSpPr>
        <p:grpSpPr>
          <a:xfrm>
            <a:off x="734018" y="1336442"/>
            <a:ext cx="3624163" cy="2145665"/>
            <a:chOff x="3392350" y="451550"/>
            <a:chExt cx="2355800" cy="4261500"/>
          </a:xfrm>
        </p:grpSpPr>
        <p:sp>
          <p:nvSpPr>
            <p:cNvPr id="837" name="Google Shape;837;p64"/>
            <p:cNvSpPr/>
            <p:nvPr/>
          </p:nvSpPr>
          <p:spPr>
            <a:xfrm>
              <a:off x="3395850" y="45155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64"/>
            <p:cNvSpPr txBox="1"/>
            <p:nvPr/>
          </p:nvSpPr>
          <p:spPr>
            <a:xfrm>
              <a:off x="3823988" y="602008"/>
              <a:ext cx="1772100" cy="968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Anna</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sp>
          <p:nvSpPr>
            <p:cNvPr id="839" name="Google Shape;839;p64"/>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840" name="Google Shape;840;p64"/>
            <p:cNvSpPr txBox="1"/>
            <p:nvPr/>
          </p:nvSpPr>
          <p:spPr>
            <a:xfrm>
              <a:off x="4135318" y="1556284"/>
              <a:ext cx="15423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Scientists discovered that it is just as easy to swim in syrup as it is to swim in water. In order to conduct the experiment, they filled a 25 meter swimming pool with a liquid that is twice as thick as water, and it turns out that you can swim in it just fine!</a:t>
              </a:r>
              <a:endParaRPr sz="1200">
                <a:solidFill>
                  <a:schemeClr val="dk1"/>
                </a:solidFill>
              </a:endParaRPr>
            </a:p>
          </p:txBody>
        </p:sp>
        <p:cxnSp>
          <p:nvCxnSpPr>
            <p:cNvPr id="841" name="Google Shape;841;p64"/>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842" name="Google Shape;842;p64"/>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43" name="Google Shape;843;p64"/>
          <p:cNvPicPr preferRelativeResize="0"/>
          <p:nvPr/>
        </p:nvPicPr>
        <p:blipFill>
          <a:blip r:embed="rId3">
            <a:alphaModFix/>
          </a:blip>
          <a:stretch>
            <a:fillRect/>
          </a:stretch>
        </p:blipFill>
        <p:spPr>
          <a:xfrm>
            <a:off x="985975" y="1464975"/>
            <a:ext cx="374700" cy="393600"/>
          </a:xfrm>
          <a:prstGeom prst="ellipse">
            <a:avLst/>
          </a:prstGeom>
          <a:noFill/>
          <a:ln>
            <a:noFill/>
          </a:ln>
        </p:spPr>
      </p:pic>
      <p:pic>
        <p:nvPicPr>
          <p:cNvPr id="844" name="Google Shape;844;p64"/>
          <p:cNvPicPr preferRelativeResize="0"/>
          <p:nvPr/>
        </p:nvPicPr>
        <p:blipFill>
          <a:blip r:embed="rId6">
            <a:alphaModFix/>
          </a:blip>
          <a:stretch>
            <a:fillRect/>
          </a:stretch>
        </p:blipFill>
        <p:spPr>
          <a:xfrm>
            <a:off x="986125" y="1465582"/>
            <a:ext cx="374400" cy="392400"/>
          </a:xfrm>
          <a:prstGeom prst="ellipse">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65"/>
          <p:cNvSpPr/>
          <p:nvPr/>
        </p:nvSpPr>
        <p:spPr>
          <a:xfrm>
            <a:off x="480400" y="820900"/>
            <a:ext cx="3624300" cy="3906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851" name="Google Shape;851;p65"/>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True Charts, Neutral Tone</a:t>
            </a:r>
            <a:endParaRPr/>
          </a:p>
        </p:txBody>
      </p:sp>
      <p:sp>
        <p:nvSpPr>
          <p:cNvPr id="852" name="Google Shape;852;p65"/>
          <p:cNvSpPr txBox="1"/>
          <p:nvPr/>
        </p:nvSpPr>
        <p:spPr>
          <a:xfrm>
            <a:off x="641138" y="3674375"/>
            <a:ext cx="3308700" cy="884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Global overdose deaths from opioids more than doubled from 1990 until 2017.</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pic>
        <p:nvPicPr>
          <p:cNvPr id="853" name="Google Shape;853;p65"/>
          <p:cNvPicPr preferRelativeResize="0"/>
          <p:nvPr/>
        </p:nvPicPr>
        <p:blipFill>
          <a:blip r:embed="rId3">
            <a:alphaModFix/>
          </a:blip>
          <a:stretch>
            <a:fillRect/>
          </a:stretch>
        </p:blipFill>
        <p:spPr>
          <a:xfrm>
            <a:off x="703500" y="1537700"/>
            <a:ext cx="3183975" cy="2136684"/>
          </a:xfrm>
          <a:prstGeom prst="rect">
            <a:avLst/>
          </a:prstGeom>
          <a:noFill/>
          <a:ln>
            <a:noFill/>
          </a:ln>
        </p:spPr>
      </p:pic>
      <p:sp>
        <p:nvSpPr>
          <p:cNvPr id="854" name="Google Shape;854;p65"/>
          <p:cNvSpPr txBox="1"/>
          <p:nvPr/>
        </p:nvSpPr>
        <p:spPr>
          <a:xfrm>
            <a:off x="1223750" y="924074"/>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JH Public Health</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pic>
        <p:nvPicPr>
          <p:cNvPr id="855" name="Google Shape;855;p65"/>
          <p:cNvPicPr preferRelativeResize="0"/>
          <p:nvPr/>
        </p:nvPicPr>
        <p:blipFill>
          <a:blip r:embed="rId4">
            <a:alphaModFix/>
          </a:blip>
          <a:stretch>
            <a:fillRect/>
          </a:stretch>
        </p:blipFill>
        <p:spPr>
          <a:xfrm>
            <a:off x="849050" y="991450"/>
            <a:ext cx="374700" cy="393600"/>
          </a:xfrm>
          <a:prstGeom prst="ellipse">
            <a:avLst/>
          </a:prstGeom>
          <a:noFill/>
          <a:ln>
            <a:noFill/>
          </a:ln>
        </p:spPr>
      </p:pic>
      <p:pic>
        <p:nvPicPr>
          <p:cNvPr id="856" name="Google Shape;856;p65"/>
          <p:cNvPicPr preferRelativeResize="0"/>
          <p:nvPr/>
        </p:nvPicPr>
        <p:blipFill>
          <a:blip r:embed="rId5">
            <a:alphaModFix/>
          </a:blip>
          <a:stretch>
            <a:fillRect/>
          </a:stretch>
        </p:blipFill>
        <p:spPr>
          <a:xfrm>
            <a:off x="704300" y="1536838"/>
            <a:ext cx="3182400" cy="2138400"/>
          </a:xfrm>
          <a:prstGeom prst="rect">
            <a:avLst/>
          </a:prstGeom>
          <a:noFill/>
          <a:ln>
            <a:noFill/>
          </a:ln>
        </p:spPr>
      </p:pic>
      <p:pic>
        <p:nvPicPr>
          <p:cNvPr descr="Initial Monogram Letter J H Logo Design Vector Template. JH Letter Logo  Design Royalty Free Cliparts, Vectors, And Stock Illustration. Image  144933307." id="857" name="Google Shape;857;p65"/>
          <p:cNvPicPr preferRelativeResize="0"/>
          <p:nvPr/>
        </p:nvPicPr>
        <p:blipFill rotWithShape="1">
          <a:blip r:embed="rId6">
            <a:alphaModFix/>
          </a:blip>
          <a:srcRect b="-4490" l="14125" r="12225" t="4490"/>
          <a:stretch/>
        </p:blipFill>
        <p:spPr>
          <a:xfrm>
            <a:off x="849200" y="992050"/>
            <a:ext cx="374400" cy="392400"/>
          </a:xfrm>
          <a:prstGeom prst="ellipse">
            <a:avLst/>
          </a:prstGeom>
          <a:noFill/>
          <a:ln cap="flat" cmpd="sng" w="9525">
            <a:solidFill>
              <a:schemeClr val="lt2"/>
            </a:solidFill>
            <a:prstDash val="solid"/>
            <a:round/>
            <a:headEnd len="sm" w="sm" type="none"/>
            <a:tailEnd len="sm" w="sm" type="none"/>
          </a:ln>
        </p:spPr>
      </p:pic>
      <p:sp>
        <p:nvSpPr>
          <p:cNvPr id="858" name="Google Shape;858;p65"/>
          <p:cNvSpPr txBox="1"/>
          <p:nvPr/>
        </p:nvSpPr>
        <p:spPr>
          <a:xfrm>
            <a:off x="932450" y="439450"/>
            <a:ext cx="272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Topics: opioids, death, drugs</a:t>
            </a:r>
            <a:endParaRPr>
              <a:latin typeface="Open Sans"/>
              <a:ea typeface="Open Sans"/>
              <a:cs typeface="Open Sans"/>
              <a:sym typeface="Open Sans"/>
            </a:endParaRPr>
          </a:p>
        </p:txBody>
      </p:sp>
      <p:sp>
        <p:nvSpPr>
          <p:cNvPr id="859" name="Google Shape;859;p65"/>
          <p:cNvSpPr/>
          <p:nvPr/>
        </p:nvSpPr>
        <p:spPr>
          <a:xfrm>
            <a:off x="4366600" y="820900"/>
            <a:ext cx="3624300" cy="3906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65"/>
          <p:cNvSpPr txBox="1"/>
          <p:nvPr/>
        </p:nvSpPr>
        <p:spPr>
          <a:xfrm>
            <a:off x="4527338" y="3674375"/>
            <a:ext cx="3308700" cy="884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This graph shows the suicide death rates by sex, globally from 1990-2017. Since 1990, men have shown a higher propensity towards suicide than women.</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pic>
        <p:nvPicPr>
          <p:cNvPr id="861" name="Google Shape;861;p65"/>
          <p:cNvPicPr preferRelativeResize="0"/>
          <p:nvPr/>
        </p:nvPicPr>
        <p:blipFill>
          <a:blip r:embed="rId3">
            <a:alphaModFix/>
          </a:blip>
          <a:stretch>
            <a:fillRect/>
          </a:stretch>
        </p:blipFill>
        <p:spPr>
          <a:xfrm>
            <a:off x="4589700" y="1537700"/>
            <a:ext cx="3183975" cy="2136684"/>
          </a:xfrm>
          <a:prstGeom prst="rect">
            <a:avLst/>
          </a:prstGeom>
          <a:noFill/>
          <a:ln>
            <a:noFill/>
          </a:ln>
        </p:spPr>
      </p:pic>
      <p:sp>
        <p:nvSpPr>
          <p:cNvPr id="862" name="Google Shape;862;p65"/>
          <p:cNvSpPr txBox="1"/>
          <p:nvPr/>
        </p:nvSpPr>
        <p:spPr>
          <a:xfrm>
            <a:off x="5109950" y="924074"/>
            <a:ext cx="2726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Nila</a:t>
            </a:r>
            <a:endParaRPr b="1" sz="1100">
              <a:solidFill>
                <a:srgbClr val="434343"/>
              </a:solidFill>
            </a:endParaRPr>
          </a:p>
          <a:p>
            <a:pPr indent="0" lvl="0" marL="0" rtl="0" algn="l">
              <a:spcBef>
                <a:spcPts val="0"/>
              </a:spcBef>
              <a:spcAft>
                <a:spcPts val="0"/>
              </a:spcAft>
              <a:buNone/>
            </a:pPr>
            <a:r>
              <a:rPr lang="en-GB" sz="1100">
                <a:solidFill>
                  <a:srgbClr val="434343"/>
                </a:solidFill>
              </a:rPr>
              <a:t>3 hrs  </a:t>
            </a:r>
            <a:endParaRPr sz="1100">
              <a:solidFill>
                <a:srgbClr val="434343"/>
              </a:solidFill>
            </a:endParaRPr>
          </a:p>
        </p:txBody>
      </p:sp>
      <p:pic>
        <p:nvPicPr>
          <p:cNvPr id="863" name="Google Shape;863;p65"/>
          <p:cNvPicPr preferRelativeResize="0"/>
          <p:nvPr/>
        </p:nvPicPr>
        <p:blipFill>
          <a:blip r:embed="rId4">
            <a:alphaModFix/>
          </a:blip>
          <a:stretch>
            <a:fillRect/>
          </a:stretch>
        </p:blipFill>
        <p:spPr>
          <a:xfrm>
            <a:off x="4735250" y="991450"/>
            <a:ext cx="374700" cy="393600"/>
          </a:xfrm>
          <a:prstGeom prst="ellipse">
            <a:avLst/>
          </a:prstGeom>
          <a:noFill/>
          <a:ln>
            <a:noFill/>
          </a:ln>
        </p:spPr>
      </p:pic>
      <p:pic>
        <p:nvPicPr>
          <p:cNvPr id="864" name="Google Shape;864;p65"/>
          <p:cNvPicPr preferRelativeResize="0"/>
          <p:nvPr/>
        </p:nvPicPr>
        <p:blipFill>
          <a:blip r:embed="rId7">
            <a:alphaModFix/>
          </a:blip>
          <a:stretch>
            <a:fillRect/>
          </a:stretch>
        </p:blipFill>
        <p:spPr>
          <a:xfrm>
            <a:off x="4735405" y="992040"/>
            <a:ext cx="374400" cy="392400"/>
          </a:xfrm>
          <a:prstGeom prst="ellipse">
            <a:avLst/>
          </a:prstGeom>
          <a:noFill/>
          <a:ln>
            <a:noFill/>
          </a:ln>
        </p:spPr>
      </p:pic>
      <p:sp>
        <p:nvSpPr>
          <p:cNvPr id="865" name="Google Shape;865;p65"/>
          <p:cNvSpPr txBox="1"/>
          <p:nvPr/>
        </p:nvSpPr>
        <p:spPr>
          <a:xfrm>
            <a:off x="4455500" y="438600"/>
            <a:ext cx="345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Topics: </a:t>
            </a:r>
            <a:r>
              <a:rPr lang="en-GB" u="sng">
                <a:latin typeface="Open Sans"/>
                <a:ea typeface="Open Sans"/>
                <a:cs typeface="Open Sans"/>
                <a:sym typeface="Open Sans"/>
              </a:rPr>
              <a:t>Gender</a:t>
            </a:r>
            <a:r>
              <a:rPr lang="en-GB">
                <a:latin typeface="Open Sans"/>
                <a:ea typeface="Open Sans"/>
                <a:cs typeface="Open Sans"/>
                <a:sym typeface="Open Sans"/>
              </a:rPr>
              <a:t>, Suicide, mental health</a:t>
            </a:r>
            <a:endParaRPr>
              <a:latin typeface="Open Sans"/>
              <a:ea typeface="Open Sans"/>
              <a:cs typeface="Open Sans"/>
              <a:sym typeface="Open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66"/>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Misleading Graphs</a:t>
            </a:r>
            <a:endParaRPr/>
          </a:p>
        </p:txBody>
      </p:sp>
      <p:pic>
        <p:nvPicPr>
          <p:cNvPr id="871" name="Google Shape;871;p66"/>
          <p:cNvPicPr preferRelativeResize="0"/>
          <p:nvPr/>
        </p:nvPicPr>
        <p:blipFill rotWithShape="1">
          <a:blip r:embed="rId3">
            <a:alphaModFix/>
          </a:blip>
          <a:srcRect b="0" l="0" r="0" t="31067"/>
          <a:stretch/>
        </p:blipFill>
        <p:spPr>
          <a:xfrm>
            <a:off x="161175" y="921225"/>
            <a:ext cx="4894800" cy="350064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grpSp>
        <p:nvGrpSpPr>
          <p:cNvPr id="877" name="Google Shape;877;p67"/>
          <p:cNvGrpSpPr/>
          <p:nvPr/>
        </p:nvGrpSpPr>
        <p:grpSpPr>
          <a:xfrm>
            <a:off x="4459982" y="1114299"/>
            <a:ext cx="4303763" cy="2483176"/>
            <a:chOff x="3392350" y="379960"/>
            <a:chExt cx="2355000" cy="4261500"/>
          </a:xfrm>
        </p:grpSpPr>
        <p:sp>
          <p:nvSpPr>
            <p:cNvPr id="878" name="Google Shape;878;p67"/>
            <p:cNvSpPr/>
            <p:nvPr/>
          </p:nvSpPr>
          <p:spPr>
            <a:xfrm>
              <a:off x="3394103" y="37996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67"/>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880" name="Google Shape;880;p67"/>
            <p:cNvSpPr txBox="1"/>
            <p:nvPr/>
          </p:nvSpPr>
          <p:spPr>
            <a:xfrm>
              <a:off x="4342456" y="1343430"/>
              <a:ext cx="13638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Autism is a relatively new phenomenon. There are no known records of it before 1943, when scientist Leo Kranner first described it. Research funded by pharmaceutical companies has attempted to discredit links between vaccines and autism, but the evidence doesn’t lie.</a:t>
              </a:r>
              <a:endParaRPr sz="1200">
                <a:solidFill>
                  <a:srgbClr val="4A86E8"/>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p:txBody>
        </p:sp>
        <p:cxnSp>
          <p:nvCxnSpPr>
            <p:cNvPr id="881" name="Google Shape;881;p67"/>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882" name="Google Shape;882;p67"/>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83" name="Google Shape;883;p67"/>
          <p:cNvPicPr preferRelativeResize="0"/>
          <p:nvPr/>
        </p:nvPicPr>
        <p:blipFill>
          <a:blip r:embed="rId3">
            <a:alphaModFix/>
          </a:blip>
          <a:stretch>
            <a:fillRect/>
          </a:stretch>
        </p:blipFill>
        <p:spPr>
          <a:xfrm>
            <a:off x="4691880" y="1242807"/>
            <a:ext cx="445200" cy="393600"/>
          </a:xfrm>
          <a:prstGeom prst="ellipse">
            <a:avLst/>
          </a:prstGeom>
          <a:noFill/>
          <a:ln>
            <a:noFill/>
          </a:ln>
        </p:spPr>
      </p:pic>
      <p:sp>
        <p:nvSpPr>
          <p:cNvPr id="884" name="Google Shape;884;p67"/>
          <p:cNvSpPr txBox="1"/>
          <p:nvPr/>
        </p:nvSpPr>
        <p:spPr>
          <a:xfrm>
            <a:off x="5208438" y="1197181"/>
            <a:ext cx="32382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David</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pic>
        <p:nvPicPr>
          <p:cNvPr id="885" name="Google Shape;885;p67"/>
          <p:cNvPicPr preferRelativeResize="0"/>
          <p:nvPr/>
        </p:nvPicPr>
        <p:blipFill>
          <a:blip r:embed="rId4">
            <a:alphaModFix/>
          </a:blip>
          <a:stretch>
            <a:fillRect/>
          </a:stretch>
        </p:blipFill>
        <p:spPr>
          <a:xfrm>
            <a:off x="4631505" y="1817960"/>
            <a:ext cx="1492358" cy="986597"/>
          </a:xfrm>
          <a:prstGeom prst="rect">
            <a:avLst/>
          </a:prstGeom>
          <a:noFill/>
          <a:ln>
            <a:noFill/>
          </a:ln>
        </p:spPr>
      </p:pic>
      <p:sp>
        <p:nvSpPr>
          <p:cNvPr id="886" name="Google Shape;886;p67"/>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Conspiracy Theories</a:t>
            </a:r>
            <a:endParaRPr/>
          </a:p>
        </p:txBody>
      </p:sp>
      <p:pic>
        <p:nvPicPr>
          <p:cNvPr id="887" name="Google Shape;887;p67"/>
          <p:cNvPicPr preferRelativeResize="0"/>
          <p:nvPr/>
        </p:nvPicPr>
        <p:blipFill>
          <a:blip r:embed="rId5">
            <a:alphaModFix/>
          </a:blip>
          <a:stretch>
            <a:fillRect/>
          </a:stretch>
        </p:blipFill>
        <p:spPr>
          <a:xfrm>
            <a:off x="4631446" y="1818056"/>
            <a:ext cx="1492476" cy="986398"/>
          </a:xfrm>
          <a:prstGeom prst="rect">
            <a:avLst/>
          </a:prstGeom>
          <a:noFill/>
          <a:ln>
            <a:noFill/>
          </a:ln>
        </p:spPr>
      </p:pic>
      <p:pic>
        <p:nvPicPr>
          <p:cNvPr id="888" name="Google Shape;888;p67"/>
          <p:cNvPicPr preferRelativeResize="0"/>
          <p:nvPr/>
        </p:nvPicPr>
        <p:blipFill>
          <a:blip r:embed="rId6">
            <a:alphaModFix/>
          </a:blip>
          <a:stretch>
            <a:fillRect/>
          </a:stretch>
        </p:blipFill>
        <p:spPr>
          <a:xfrm>
            <a:off x="4631446" y="1818056"/>
            <a:ext cx="1492475" cy="986397"/>
          </a:xfrm>
          <a:prstGeom prst="rect">
            <a:avLst/>
          </a:prstGeom>
          <a:noFill/>
          <a:ln>
            <a:noFill/>
          </a:ln>
        </p:spPr>
      </p:pic>
      <p:pic>
        <p:nvPicPr>
          <p:cNvPr id="889" name="Google Shape;889;p67"/>
          <p:cNvPicPr preferRelativeResize="0"/>
          <p:nvPr/>
        </p:nvPicPr>
        <p:blipFill>
          <a:blip r:embed="rId7">
            <a:alphaModFix/>
          </a:blip>
          <a:stretch>
            <a:fillRect/>
          </a:stretch>
        </p:blipFill>
        <p:spPr>
          <a:xfrm>
            <a:off x="4631432" y="1818056"/>
            <a:ext cx="1492476" cy="986399"/>
          </a:xfrm>
          <a:prstGeom prst="rect">
            <a:avLst/>
          </a:prstGeom>
          <a:noFill/>
          <a:ln>
            <a:noFill/>
          </a:ln>
        </p:spPr>
      </p:pic>
      <p:pic>
        <p:nvPicPr>
          <p:cNvPr id="890" name="Google Shape;890;p67"/>
          <p:cNvPicPr preferRelativeResize="0"/>
          <p:nvPr/>
        </p:nvPicPr>
        <p:blipFill>
          <a:blip r:embed="rId8">
            <a:alphaModFix/>
          </a:blip>
          <a:stretch>
            <a:fillRect/>
          </a:stretch>
        </p:blipFill>
        <p:spPr>
          <a:xfrm>
            <a:off x="4718275" y="1243425"/>
            <a:ext cx="392400" cy="392400"/>
          </a:xfrm>
          <a:prstGeom prst="ellipse">
            <a:avLst/>
          </a:prstGeom>
          <a:noFill/>
          <a:ln>
            <a:noFill/>
          </a:ln>
        </p:spPr>
      </p:pic>
      <p:sp>
        <p:nvSpPr>
          <p:cNvPr id="891" name="Google Shape;891;p67"/>
          <p:cNvSpPr txBox="1"/>
          <p:nvPr/>
        </p:nvSpPr>
        <p:spPr>
          <a:xfrm>
            <a:off x="4631425" y="3597475"/>
            <a:ext cx="312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Topics: </a:t>
            </a:r>
            <a:r>
              <a:rPr lang="en-GB" u="sng">
                <a:latin typeface="Open Sans"/>
                <a:ea typeface="Open Sans"/>
                <a:cs typeface="Open Sans"/>
                <a:sym typeface="Open Sans"/>
              </a:rPr>
              <a:t>vaccine, autism, children(?)</a:t>
            </a:r>
            <a:endParaRPr u="sng">
              <a:latin typeface="Open Sans"/>
              <a:ea typeface="Open Sans"/>
              <a:cs typeface="Open Sans"/>
              <a:sym typeface="Open Sans"/>
            </a:endParaRPr>
          </a:p>
        </p:txBody>
      </p:sp>
      <p:grpSp>
        <p:nvGrpSpPr>
          <p:cNvPr id="892" name="Google Shape;892;p67"/>
          <p:cNvGrpSpPr/>
          <p:nvPr/>
        </p:nvGrpSpPr>
        <p:grpSpPr>
          <a:xfrm>
            <a:off x="377468" y="1114305"/>
            <a:ext cx="3622932" cy="2262004"/>
            <a:chOff x="3392350" y="379960"/>
            <a:chExt cx="2355000" cy="4261500"/>
          </a:xfrm>
        </p:grpSpPr>
        <p:sp>
          <p:nvSpPr>
            <p:cNvPr id="893" name="Google Shape;893;p67"/>
            <p:cNvSpPr/>
            <p:nvPr/>
          </p:nvSpPr>
          <p:spPr>
            <a:xfrm>
              <a:off x="3394103" y="37996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67"/>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895" name="Google Shape;895;p67"/>
            <p:cNvSpPr txBox="1"/>
            <p:nvPr/>
          </p:nvSpPr>
          <p:spPr>
            <a:xfrm>
              <a:off x="4342449" y="1474207"/>
              <a:ext cx="13026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The common cold is not a natural virus. We assume it has always been around because we are used to it, but it was first discovered by the US military in 1948.</a:t>
              </a:r>
              <a:endParaRPr sz="1200">
                <a:solidFill>
                  <a:srgbClr val="4A86E8"/>
                </a:solidFill>
              </a:endParaRPr>
            </a:p>
          </p:txBody>
        </p:sp>
        <p:cxnSp>
          <p:nvCxnSpPr>
            <p:cNvPr id="896" name="Google Shape;896;p67"/>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897" name="Google Shape;897;p67"/>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98" name="Google Shape;898;p67"/>
          <p:cNvPicPr preferRelativeResize="0"/>
          <p:nvPr/>
        </p:nvPicPr>
        <p:blipFill>
          <a:blip r:embed="rId3">
            <a:alphaModFix/>
          </a:blip>
          <a:stretch>
            <a:fillRect/>
          </a:stretch>
        </p:blipFill>
        <p:spPr>
          <a:xfrm>
            <a:off x="572775" y="1242825"/>
            <a:ext cx="374700" cy="393600"/>
          </a:xfrm>
          <a:prstGeom prst="ellipse">
            <a:avLst/>
          </a:prstGeom>
          <a:noFill/>
          <a:ln>
            <a:noFill/>
          </a:ln>
        </p:spPr>
      </p:pic>
      <p:sp>
        <p:nvSpPr>
          <p:cNvPr id="899" name="Google Shape;899;p67"/>
          <p:cNvSpPr txBox="1"/>
          <p:nvPr/>
        </p:nvSpPr>
        <p:spPr>
          <a:xfrm>
            <a:off x="1007625" y="1197199"/>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Lindsay Dunne </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pic>
        <p:nvPicPr>
          <p:cNvPr id="900" name="Google Shape;900;p67"/>
          <p:cNvPicPr preferRelativeResize="0"/>
          <p:nvPr/>
        </p:nvPicPr>
        <p:blipFill>
          <a:blip r:embed="rId4">
            <a:alphaModFix/>
          </a:blip>
          <a:stretch>
            <a:fillRect/>
          </a:stretch>
        </p:blipFill>
        <p:spPr>
          <a:xfrm>
            <a:off x="521949" y="1817980"/>
            <a:ext cx="1256300" cy="986600"/>
          </a:xfrm>
          <a:prstGeom prst="rect">
            <a:avLst/>
          </a:prstGeom>
          <a:noFill/>
          <a:ln>
            <a:noFill/>
          </a:ln>
        </p:spPr>
      </p:pic>
      <p:pic>
        <p:nvPicPr>
          <p:cNvPr id="901" name="Google Shape;901;p67"/>
          <p:cNvPicPr preferRelativeResize="0"/>
          <p:nvPr/>
        </p:nvPicPr>
        <p:blipFill>
          <a:blip r:embed="rId5">
            <a:alphaModFix/>
          </a:blip>
          <a:stretch>
            <a:fillRect/>
          </a:stretch>
        </p:blipFill>
        <p:spPr>
          <a:xfrm>
            <a:off x="521900" y="1818075"/>
            <a:ext cx="1256400" cy="986400"/>
          </a:xfrm>
          <a:prstGeom prst="rect">
            <a:avLst/>
          </a:prstGeom>
          <a:noFill/>
          <a:ln>
            <a:noFill/>
          </a:ln>
        </p:spPr>
      </p:pic>
      <p:pic>
        <p:nvPicPr>
          <p:cNvPr id="902" name="Google Shape;902;p67"/>
          <p:cNvPicPr preferRelativeResize="0"/>
          <p:nvPr/>
        </p:nvPicPr>
        <p:blipFill>
          <a:blip r:embed="rId9">
            <a:alphaModFix/>
          </a:blip>
          <a:stretch>
            <a:fillRect/>
          </a:stretch>
        </p:blipFill>
        <p:spPr>
          <a:xfrm>
            <a:off x="572925" y="1243432"/>
            <a:ext cx="374400" cy="392400"/>
          </a:xfrm>
          <a:prstGeom prst="ellipse">
            <a:avLst/>
          </a:prstGeom>
          <a:noFill/>
          <a:ln>
            <a:noFill/>
          </a:ln>
        </p:spPr>
      </p:pic>
      <p:sp>
        <p:nvSpPr>
          <p:cNvPr id="903" name="Google Shape;903;p67"/>
          <p:cNvSpPr txBox="1"/>
          <p:nvPr/>
        </p:nvSpPr>
        <p:spPr>
          <a:xfrm>
            <a:off x="377475" y="3597475"/>
            <a:ext cx="288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Topics: </a:t>
            </a:r>
            <a:r>
              <a:rPr lang="en-GB" u="sng">
                <a:latin typeface="Open Sans"/>
                <a:ea typeface="Open Sans"/>
                <a:cs typeface="Open Sans"/>
                <a:sym typeface="Open Sans"/>
              </a:rPr>
              <a:t>virus,</a:t>
            </a:r>
            <a:r>
              <a:rPr lang="en-GB">
                <a:latin typeface="Open Sans"/>
                <a:ea typeface="Open Sans"/>
                <a:cs typeface="Open Sans"/>
                <a:sym typeface="Open Sans"/>
              </a:rPr>
              <a:t> cold, bioweapons</a:t>
            </a:r>
            <a:endParaRPr>
              <a:latin typeface="Open Sans"/>
              <a:ea typeface="Open Sans"/>
              <a:cs typeface="Open Sans"/>
              <a:sym typeface="Open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grpSp>
        <p:nvGrpSpPr>
          <p:cNvPr id="909" name="Google Shape;909;p68"/>
          <p:cNvGrpSpPr/>
          <p:nvPr/>
        </p:nvGrpSpPr>
        <p:grpSpPr>
          <a:xfrm>
            <a:off x="5029668" y="1133780"/>
            <a:ext cx="3622932" cy="2262004"/>
            <a:chOff x="3392350" y="379960"/>
            <a:chExt cx="2355000" cy="4261500"/>
          </a:xfrm>
        </p:grpSpPr>
        <p:sp>
          <p:nvSpPr>
            <p:cNvPr id="910" name="Google Shape;910;p68"/>
            <p:cNvSpPr/>
            <p:nvPr/>
          </p:nvSpPr>
          <p:spPr>
            <a:xfrm>
              <a:off x="3394103" y="37996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68"/>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912" name="Google Shape;912;p68"/>
            <p:cNvSpPr txBox="1"/>
            <p:nvPr/>
          </p:nvSpPr>
          <p:spPr>
            <a:xfrm>
              <a:off x="4342449" y="1474207"/>
              <a:ext cx="13026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My friend is a nurse and she just told me about a BRAND NEW piece of research that will be released soon proving that calories have nothing to do with weight or weight loss.</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p:txBody>
        </p:sp>
        <p:cxnSp>
          <p:nvCxnSpPr>
            <p:cNvPr id="913" name="Google Shape;913;p68"/>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914" name="Google Shape;914;p68"/>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15" name="Google Shape;915;p68"/>
          <p:cNvPicPr preferRelativeResize="0"/>
          <p:nvPr/>
        </p:nvPicPr>
        <p:blipFill>
          <a:blip r:embed="rId3">
            <a:alphaModFix/>
          </a:blip>
          <a:stretch>
            <a:fillRect/>
          </a:stretch>
        </p:blipFill>
        <p:spPr>
          <a:xfrm>
            <a:off x="5224975" y="1262300"/>
            <a:ext cx="374700" cy="393600"/>
          </a:xfrm>
          <a:prstGeom prst="ellipse">
            <a:avLst/>
          </a:prstGeom>
          <a:noFill/>
          <a:ln>
            <a:noFill/>
          </a:ln>
        </p:spPr>
      </p:pic>
      <p:sp>
        <p:nvSpPr>
          <p:cNvPr id="916" name="Google Shape;916;p68"/>
          <p:cNvSpPr txBox="1"/>
          <p:nvPr/>
        </p:nvSpPr>
        <p:spPr>
          <a:xfrm>
            <a:off x="5659825" y="1216674"/>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AJ</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pic>
        <p:nvPicPr>
          <p:cNvPr id="917" name="Google Shape;917;p68"/>
          <p:cNvPicPr preferRelativeResize="0"/>
          <p:nvPr/>
        </p:nvPicPr>
        <p:blipFill>
          <a:blip r:embed="rId4">
            <a:alphaModFix/>
          </a:blip>
          <a:stretch>
            <a:fillRect/>
          </a:stretch>
        </p:blipFill>
        <p:spPr>
          <a:xfrm>
            <a:off x="5174149" y="1837455"/>
            <a:ext cx="1256300" cy="986600"/>
          </a:xfrm>
          <a:prstGeom prst="rect">
            <a:avLst/>
          </a:prstGeom>
          <a:noFill/>
          <a:ln>
            <a:noFill/>
          </a:ln>
        </p:spPr>
      </p:pic>
      <p:sp>
        <p:nvSpPr>
          <p:cNvPr id="918" name="Google Shape;918;p68"/>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Insider Information</a:t>
            </a:r>
            <a:endParaRPr/>
          </a:p>
        </p:txBody>
      </p:sp>
      <p:pic>
        <p:nvPicPr>
          <p:cNvPr id="919" name="Google Shape;919;p68"/>
          <p:cNvPicPr preferRelativeResize="0"/>
          <p:nvPr/>
        </p:nvPicPr>
        <p:blipFill>
          <a:blip r:embed="rId5">
            <a:alphaModFix/>
          </a:blip>
          <a:stretch>
            <a:fillRect/>
          </a:stretch>
        </p:blipFill>
        <p:spPr>
          <a:xfrm>
            <a:off x="5174100" y="1837550"/>
            <a:ext cx="1256400" cy="986400"/>
          </a:xfrm>
          <a:prstGeom prst="rect">
            <a:avLst/>
          </a:prstGeom>
          <a:noFill/>
          <a:ln>
            <a:noFill/>
          </a:ln>
        </p:spPr>
      </p:pic>
      <p:pic>
        <p:nvPicPr>
          <p:cNvPr id="920" name="Google Shape;920;p68"/>
          <p:cNvPicPr preferRelativeResize="0"/>
          <p:nvPr/>
        </p:nvPicPr>
        <p:blipFill>
          <a:blip r:embed="rId6">
            <a:alphaModFix/>
          </a:blip>
          <a:stretch>
            <a:fillRect/>
          </a:stretch>
        </p:blipFill>
        <p:spPr>
          <a:xfrm>
            <a:off x="5174100" y="1837550"/>
            <a:ext cx="1256400" cy="986400"/>
          </a:xfrm>
          <a:prstGeom prst="rect">
            <a:avLst/>
          </a:prstGeom>
          <a:noFill/>
          <a:ln cap="flat" cmpd="sng" w="9525">
            <a:solidFill>
              <a:schemeClr val="lt2"/>
            </a:solidFill>
            <a:prstDash val="solid"/>
            <a:round/>
            <a:headEnd len="sm" w="sm" type="none"/>
            <a:tailEnd len="sm" w="sm" type="none"/>
          </a:ln>
        </p:spPr>
      </p:pic>
      <p:pic>
        <p:nvPicPr>
          <p:cNvPr id="921" name="Google Shape;921;p68"/>
          <p:cNvPicPr preferRelativeResize="0"/>
          <p:nvPr/>
        </p:nvPicPr>
        <p:blipFill rotWithShape="1">
          <a:blip r:embed="rId7">
            <a:alphaModFix/>
          </a:blip>
          <a:srcRect b="8037" l="11300" r="18989" t="0"/>
          <a:stretch/>
        </p:blipFill>
        <p:spPr>
          <a:xfrm>
            <a:off x="5174100" y="1837550"/>
            <a:ext cx="1256400" cy="986400"/>
          </a:xfrm>
          <a:prstGeom prst="rect">
            <a:avLst/>
          </a:prstGeom>
          <a:noFill/>
          <a:ln>
            <a:noFill/>
          </a:ln>
        </p:spPr>
      </p:pic>
      <p:pic>
        <p:nvPicPr>
          <p:cNvPr id="922" name="Google Shape;922;p68"/>
          <p:cNvPicPr preferRelativeResize="0"/>
          <p:nvPr/>
        </p:nvPicPr>
        <p:blipFill>
          <a:blip r:embed="rId8">
            <a:alphaModFix/>
          </a:blip>
          <a:stretch>
            <a:fillRect/>
          </a:stretch>
        </p:blipFill>
        <p:spPr>
          <a:xfrm>
            <a:off x="5225125" y="1262907"/>
            <a:ext cx="374400" cy="392400"/>
          </a:xfrm>
          <a:prstGeom prst="ellipse">
            <a:avLst/>
          </a:prstGeom>
          <a:noFill/>
          <a:ln>
            <a:noFill/>
          </a:ln>
        </p:spPr>
      </p:pic>
      <p:sp>
        <p:nvSpPr>
          <p:cNvPr id="923" name="Google Shape;923;p68"/>
          <p:cNvSpPr txBox="1"/>
          <p:nvPr/>
        </p:nvSpPr>
        <p:spPr>
          <a:xfrm>
            <a:off x="5174100" y="3571750"/>
            <a:ext cx="214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Topics: obesity (weight)</a:t>
            </a:r>
            <a:endParaRPr>
              <a:latin typeface="Open Sans"/>
              <a:ea typeface="Open Sans"/>
              <a:cs typeface="Open Sans"/>
              <a:sym typeface="Open Sans"/>
            </a:endParaRPr>
          </a:p>
        </p:txBody>
      </p:sp>
      <p:grpSp>
        <p:nvGrpSpPr>
          <p:cNvPr id="924" name="Google Shape;924;p68"/>
          <p:cNvGrpSpPr/>
          <p:nvPr/>
        </p:nvGrpSpPr>
        <p:grpSpPr>
          <a:xfrm>
            <a:off x="457618" y="1133772"/>
            <a:ext cx="3624163" cy="1732726"/>
            <a:chOff x="3392350" y="451550"/>
            <a:chExt cx="2355800" cy="4261500"/>
          </a:xfrm>
        </p:grpSpPr>
        <p:sp>
          <p:nvSpPr>
            <p:cNvPr id="925" name="Google Shape;925;p68"/>
            <p:cNvSpPr/>
            <p:nvPr/>
          </p:nvSpPr>
          <p:spPr>
            <a:xfrm>
              <a:off x="3395850" y="45155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68"/>
            <p:cNvSpPr txBox="1"/>
            <p:nvPr/>
          </p:nvSpPr>
          <p:spPr>
            <a:xfrm>
              <a:off x="3823988" y="602008"/>
              <a:ext cx="1772100" cy="968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Indrajeet</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sp>
          <p:nvSpPr>
            <p:cNvPr id="927" name="Google Shape;927;p68"/>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928" name="Google Shape;928;p68"/>
            <p:cNvSpPr txBox="1"/>
            <p:nvPr/>
          </p:nvSpPr>
          <p:spPr>
            <a:xfrm>
              <a:off x="3494500" y="1761295"/>
              <a:ext cx="21507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Very important! One of my best friends, who is a doctor, just published a article about how a diet rich in carrots can prevent diabetes. What good news!</a:t>
              </a:r>
              <a:endParaRPr sz="1200">
                <a:solidFill>
                  <a:srgbClr val="4A86E8"/>
                </a:solidFill>
              </a:endParaRPr>
            </a:p>
          </p:txBody>
        </p:sp>
        <p:cxnSp>
          <p:nvCxnSpPr>
            <p:cNvPr id="929" name="Google Shape;929;p68"/>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930" name="Google Shape;930;p68"/>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31" name="Google Shape;931;p68"/>
          <p:cNvPicPr preferRelativeResize="0"/>
          <p:nvPr/>
        </p:nvPicPr>
        <p:blipFill>
          <a:blip r:embed="rId3">
            <a:alphaModFix/>
          </a:blip>
          <a:stretch>
            <a:fillRect/>
          </a:stretch>
        </p:blipFill>
        <p:spPr>
          <a:xfrm>
            <a:off x="709600" y="1262300"/>
            <a:ext cx="374700" cy="393600"/>
          </a:xfrm>
          <a:prstGeom prst="ellipse">
            <a:avLst/>
          </a:prstGeom>
          <a:noFill/>
          <a:ln>
            <a:noFill/>
          </a:ln>
        </p:spPr>
      </p:pic>
      <p:sp>
        <p:nvSpPr>
          <p:cNvPr id="932" name="Google Shape;932;p68"/>
          <p:cNvSpPr txBox="1"/>
          <p:nvPr/>
        </p:nvSpPr>
        <p:spPr>
          <a:xfrm>
            <a:off x="457625" y="2995575"/>
            <a:ext cx="236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Topics: diabetes (weight)</a:t>
            </a:r>
            <a:endParaRPr>
              <a:latin typeface="Open Sans"/>
              <a:ea typeface="Open Sans"/>
              <a:cs typeface="Open Sans"/>
              <a:sym typeface="Open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938" name="Google Shape;938;p69"/>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Emotional Truths</a:t>
            </a:r>
            <a:endParaRPr/>
          </a:p>
        </p:txBody>
      </p:sp>
      <p:pic>
        <p:nvPicPr>
          <p:cNvPr id="939" name="Google Shape;939;p69"/>
          <p:cNvPicPr preferRelativeResize="0"/>
          <p:nvPr/>
        </p:nvPicPr>
        <p:blipFill>
          <a:blip r:embed="rId3">
            <a:alphaModFix/>
          </a:blip>
          <a:stretch>
            <a:fillRect/>
          </a:stretch>
        </p:blipFill>
        <p:spPr>
          <a:xfrm>
            <a:off x="4672000" y="1262300"/>
            <a:ext cx="374700" cy="393600"/>
          </a:xfrm>
          <a:prstGeom prst="ellipse">
            <a:avLst/>
          </a:prstGeom>
          <a:noFill/>
          <a:ln>
            <a:noFill/>
          </a:ln>
        </p:spPr>
      </p:pic>
      <p:grpSp>
        <p:nvGrpSpPr>
          <p:cNvPr id="940" name="Google Shape;940;p69"/>
          <p:cNvGrpSpPr/>
          <p:nvPr/>
        </p:nvGrpSpPr>
        <p:grpSpPr>
          <a:xfrm>
            <a:off x="4420068" y="1133760"/>
            <a:ext cx="3624163" cy="1956881"/>
            <a:chOff x="3392350" y="451550"/>
            <a:chExt cx="2355800" cy="4261500"/>
          </a:xfrm>
        </p:grpSpPr>
        <p:sp>
          <p:nvSpPr>
            <p:cNvPr id="941" name="Google Shape;941;p69"/>
            <p:cNvSpPr/>
            <p:nvPr/>
          </p:nvSpPr>
          <p:spPr>
            <a:xfrm>
              <a:off x="3395850" y="45155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69"/>
            <p:cNvSpPr txBox="1"/>
            <p:nvPr/>
          </p:nvSpPr>
          <p:spPr>
            <a:xfrm>
              <a:off x="3823988" y="602008"/>
              <a:ext cx="1772100" cy="968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Oliver</a:t>
              </a:r>
              <a:endParaRPr b="1" sz="1100">
                <a:solidFill>
                  <a:srgbClr val="434343"/>
                </a:solidFill>
              </a:endParaRPr>
            </a:p>
            <a:p>
              <a:pPr indent="0" lvl="0" marL="0" rtl="0" algn="l">
                <a:spcBef>
                  <a:spcPts val="0"/>
                </a:spcBef>
                <a:spcAft>
                  <a:spcPts val="0"/>
                </a:spcAft>
                <a:buNone/>
              </a:pPr>
              <a:r>
                <a:rPr lang="en-GB" sz="1100">
                  <a:solidFill>
                    <a:srgbClr val="434343"/>
                  </a:solidFill>
                </a:rPr>
                <a:t>8 </a:t>
              </a:r>
              <a:r>
                <a:rPr lang="en-GB" sz="1100">
                  <a:solidFill>
                    <a:srgbClr val="434343"/>
                  </a:solidFill>
                </a:rPr>
                <a:t>hrs  </a:t>
              </a:r>
              <a:endParaRPr sz="1100">
                <a:solidFill>
                  <a:srgbClr val="434343"/>
                </a:solidFill>
              </a:endParaRPr>
            </a:p>
          </p:txBody>
        </p:sp>
        <p:sp>
          <p:nvSpPr>
            <p:cNvPr id="943" name="Google Shape;943;p69"/>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cxnSp>
          <p:nvCxnSpPr>
            <p:cNvPr id="944" name="Google Shape;944;p69"/>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945" name="Google Shape;945;p69"/>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69"/>
            <p:cNvSpPr txBox="1"/>
            <p:nvPr/>
          </p:nvSpPr>
          <p:spPr>
            <a:xfrm>
              <a:off x="3494500" y="1766995"/>
              <a:ext cx="21507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Doctors would NEVER tell you this, but you don’t really need to avoid alcohol. when taking antibiotics. Only certain antibiotics react poorly with alcohol. </a:t>
              </a:r>
              <a:endParaRPr sz="1200">
                <a:solidFill>
                  <a:schemeClr val="dk1"/>
                </a:solidFill>
              </a:endParaRPr>
            </a:p>
          </p:txBody>
        </p:sp>
      </p:grpSp>
      <p:pic>
        <p:nvPicPr>
          <p:cNvPr id="947" name="Google Shape;947;p69"/>
          <p:cNvPicPr preferRelativeResize="0"/>
          <p:nvPr/>
        </p:nvPicPr>
        <p:blipFill>
          <a:blip r:embed="rId3">
            <a:alphaModFix/>
          </a:blip>
          <a:stretch>
            <a:fillRect/>
          </a:stretch>
        </p:blipFill>
        <p:spPr>
          <a:xfrm>
            <a:off x="4672000" y="1262300"/>
            <a:ext cx="374700" cy="393600"/>
          </a:xfrm>
          <a:prstGeom prst="ellipse">
            <a:avLst/>
          </a:prstGeom>
          <a:noFill/>
          <a:ln>
            <a:noFill/>
          </a:ln>
        </p:spPr>
      </p:pic>
      <p:pic>
        <p:nvPicPr>
          <p:cNvPr id="948" name="Google Shape;948;p69"/>
          <p:cNvPicPr preferRelativeResize="0"/>
          <p:nvPr/>
        </p:nvPicPr>
        <p:blipFill rotWithShape="1">
          <a:blip r:embed="rId4">
            <a:alphaModFix/>
          </a:blip>
          <a:srcRect b="2330" l="20688" r="20688" t="-2330"/>
          <a:stretch/>
        </p:blipFill>
        <p:spPr>
          <a:xfrm>
            <a:off x="4672150" y="1262912"/>
            <a:ext cx="374400" cy="392400"/>
          </a:xfrm>
          <a:prstGeom prst="ellipse">
            <a:avLst/>
          </a:prstGeom>
          <a:noFill/>
          <a:ln>
            <a:noFill/>
          </a:ln>
        </p:spPr>
      </p:pic>
      <p:sp>
        <p:nvSpPr>
          <p:cNvPr id="949" name="Google Shape;949;p69"/>
          <p:cNvSpPr txBox="1"/>
          <p:nvPr/>
        </p:nvSpPr>
        <p:spPr>
          <a:xfrm>
            <a:off x="5066500" y="3203250"/>
            <a:ext cx="233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Topics: antibiotic, alcohol</a:t>
            </a:r>
            <a:endParaRPr>
              <a:latin typeface="Open Sans"/>
              <a:ea typeface="Open Sans"/>
              <a:cs typeface="Open Sans"/>
              <a:sym typeface="Open Sans"/>
            </a:endParaRPr>
          </a:p>
        </p:txBody>
      </p:sp>
      <p:grpSp>
        <p:nvGrpSpPr>
          <p:cNvPr id="950" name="Google Shape;950;p69"/>
          <p:cNvGrpSpPr/>
          <p:nvPr/>
        </p:nvGrpSpPr>
        <p:grpSpPr>
          <a:xfrm>
            <a:off x="447810" y="1133741"/>
            <a:ext cx="3622932" cy="2614004"/>
            <a:chOff x="3392350" y="379960"/>
            <a:chExt cx="2355000" cy="4261500"/>
          </a:xfrm>
        </p:grpSpPr>
        <p:sp>
          <p:nvSpPr>
            <p:cNvPr id="951" name="Google Shape;951;p69"/>
            <p:cNvSpPr/>
            <p:nvPr/>
          </p:nvSpPr>
          <p:spPr>
            <a:xfrm>
              <a:off x="3394103" y="37996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69"/>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953" name="Google Shape;953;p69"/>
            <p:cNvSpPr txBox="1"/>
            <p:nvPr/>
          </p:nvSpPr>
          <p:spPr>
            <a:xfrm>
              <a:off x="4342454" y="1206435"/>
              <a:ext cx="1302600" cy="2885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Don’t be duped by the profit-seeking of big pharmaceutical companies. Aloe vera often fixes burns much faster than conventional medicine.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p:txBody>
        </p:sp>
        <p:cxnSp>
          <p:nvCxnSpPr>
            <p:cNvPr id="954" name="Google Shape;954;p69"/>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955" name="Google Shape;955;p69"/>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56" name="Google Shape;956;p69"/>
          <p:cNvPicPr preferRelativeResize="0"/>
          <p:nvPr/>
        </p:nvPicPr>
        <p:blipFill>
          <a:blip r:embed="rId3">
            <a:alphaModFix/>
          </a:blip>
          <a:stretch>
            <a:fillRect/>
          </a:stretch>
        </p:blipFill>
        <p:spPr>
          <a:xfrm>
            <a:off x="643100" y="1262275"/>
            <a:ext cx="374700" cy="393600"/>
          </a:xfrm>
          <a:prstGeom prst="ellipse">
            <a:avLst/>
          </a:prstGeom>
          <a:noFill/>
          <a:ln>
            <a:noFill/>
          </a:ln>
        </p:spPr>
      </p:pic>
      <p:sp>
        <p:nvSpPr>
          <p:cNvPr id="957" name="Google Shape;957;p69"/>
          <p:cNvSpPr txBox="1"/>
          <p:nvPr/>
        </p:nvSpPr>
        <p:spPr>
          <a:xfrm>
            <a:off x="1077950" y="1216649"/>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Javier</a:t>
            </a:r>
            <a:endParaRPr b="1" sz="1100">
              <a:solidFill>
                <a:srgbClr val="434343"/>
              </a:solidFill>
            </a:endParaRPr>
          </a:p>
          <a:p>
            <a:pPr indent="0" lvl="0" marL="0" rtl="0" algn="l">
              <a:spcBef>
                <a:spcPts val="0"/>
              </a:spcBef>
              <a:spcAft>
                <a:spcPts val="0"/>
              </a:spcAft>
              <a:buNone/>
            </a:pPr>
            <a:r>
              <a:rPr lang="en-GB" sz="1100">
                <a:solidFill>
                  <a:srgbClr val="434343"/>
                </a:solidFill>
              </a:rPr>
              <a:t>7 hrs  </a:t>
            </a:r>
            <a:endParaRPr sz="1100">
              <a:solidFill>
                <a:srgbClr val="434343"/>
              </a:solidFill>
            </a:endParaRPr>
          </a:p>
        </p:txBody>
      </p:sp>
      <p:pic>
        <p:nvPicPr>
          <p:cNvPr id="958" name="Google Shape;958;p69"/>
          <p:cNvPicPr preferRelativeResize="0"/>
          <p:nvPr/>
        </p:nvPicPr>
        <p:blipFill rotWithShape="1">
          <a:blip r:embed="rId4">
            <a:alphaModFix/>
          </a:blip>
          <a:srcRect b="2330" l="20688" r="20688" t="-2330"/>
          <a:stretch/>
        </p:blipFill>
        <p:spPr>
          <a:xfrm>
            <a:off x="643250" y="1262887"/>
            <a:ext cx="374400" cy="392400"/>
          </a:xfrm>
          <a:prstGeom prst="ellipse">
            <a:avLst/>
          </a:prstGeom>
          <a:noFill/>
          <a:ln>
            <a:noFill/>
          </a:ln>
        </p:spPr>
      </p:pic>
      <p:pic>
        <p:nvPicPr>
          <p:cNvPr id="959" name="Google Shape;959;p69"/>
          <p:cNvPicPr preferRelativeResize="0"/>
          <p:nvPr/>
        </p:nvPicPr>
        <p:blipFill>
          <a:blip r:embed="rId5">
            <a:alphaModFix/>
          </a:blip>
          <a:stretch>
            <a:fillRect/>
          </a:stretch>
        </p:blipFill>
        <p:spPr>
          <a:xfrm>
            <a:off x="592225" y="1761325"/>
            <a:ext cx="1256400" cy="986400"/>
          </a:xfrm>
          <a:prstGeom prst="rect">
            <a:avLst/>
          </a:prstGeom>
          <a:noFill/>
          <a:ln>
            <a:noFill/>
          </a:ln>
        </p:spPr>
      </p:pic>
      <p:pic>
        <p:nvPicPr>
          <p:cNvPr id="960" name="Google Shape;960;p69"/>
          <p:cNvPicPr preferRelativeResize="0"/>
          <p:nvPr/>
        </p:nvPicPr>
        <p:blipFill rotWithShape="1">
          <a:blip r:embed="rId6">
            <a:alphaModFix/>
          </a:blip>
          <a:srcRect b="11762" l="0" r="15490" t="0"/>
          <a:stretch/>
        </p:blipFill>
        <p:spPr>
          <a:xfrm>
            <a:off x="643250" y="1262887"/>
            <a:ext cx="374400" cy="392400"/>
          </a:xfrm>
          <a:prstGeom prst="ellipse">
            <a:avLst/>
          </a:prstGeom>
          <a:noFill/>
          <a:ln>
            <a:noFill/>
          </a:ln>
        </p:spPr>
      </p:pic>
      <p:sp>
        <p:nvSpPr>
          <p:cNvPr id="961" name="Google Shape;961;p69"/>
          <p:cNvSpPr txBox="1"/>
          <p:nvPr/>
        </p:nvSpPr>
        <p:spPr>
          <a:xfrm>
            <a:off x="312200" y="3747750"/>
            <a:ext cx="425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Topics: </a:t>
            </a:r>
            <a:r>
              <a:rPr lang="en-GB" u="sng">
                <a:latin typeface="Open Sans"/>
                <a:ea typeface="Open Sans"/>
                <a:cs typeface="Open Sans"/>
                <a:sym typeface="Open Sans"/>
              </a:rPr>
              <a:t>Big Pharma, </a:t>
            </a:r>
            <a:r>
              <a:rPr lang="en-GB">
                <a:latin typeface="Open Sans"/>
                <a:ea typeface="Open Sans"/>
                <a:cs typeface="Open Sans"/>
                <a:sym typeface="Open Sans"/>
              </a:rPr>
              <a:t>aloe vera, Natural remedies</a:t>
            </a:r>
            <a:endParaRPr>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25"/>
          <p:cNvPicPr preferRelativeResize="0"/>
          <p:nvPr/>
        </p:nvPicPr>
        <p:blipFill>
          <a:blip r:embed="rId3">
            <a:alphaModFix/>
          </a:blip>
          <a:stretch>
            <a:fillRect/>
          </a:stretch>
        </p:blipFill>
        <p:spPr>
          <a:xfrm>
            <a:off x="1894750" y="1137007"/>
            <a:ext cx="5075324" cy="3410325"/>
          </a:xfrm>
          <a:prstGeom prst="rect">
            <a:avLst/>
          </a:prstGeom>
          <a:noFill/>
          <a:ln>
            <a:noFill/>
          </a:ln>
        </p:spPr>
      </p:pic>
      <p:sp>
        <p:nvSpPr>
          <p:cNvPr id="226" name="Google Shape;226;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27" name="Google Shape;227;p25"/>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True Charts, Neutral Tone</a:t>
            </a:r>
            <a:endParaRPr/>
          </a:p>
        </p:txBody>
      </p:sp>
      <p:pic>
        <p:nvPicPr>
          <p:cNvPr id="228" name="Google Shape;228;p25"/>
          <p:cNvPicPr preferRelativeResize="0"/>
          <p:nvPr/>
        </p:nvPicPr>
        <p:blipFill rotWithShape="1">
          <a:blip r:embed="rId4">
            <a:alphaModFix/>
          </a:blip>
          <a:srcRect b="13963" l="13155" r="11281" t="14021"/>
          <a:stretch/>
        </p:blipFill>
        <p:spPr>
          <a:xfrm>
            <a:off x="2571762" y="1607763"/>
            <a:ext cx="3834875" cy="2455950"/>
          </a:xfrm>
          <a:prstGeom prst="rect">
            <a:avLst/>
          </a:prstGeom>
          <a:noFill/>
          <a:ln>
            <a:noFill/>
          </a:ln>
        </p:spPr>
      </p:pic>
      <p:sp>
        <p:nvSpPr>
          <p:cNvPr id="229" name="Google Shape;229;p25"/>
          <p:cNvSpPr txBox="1"/>
          <p:nvPr/>
        </p:nvSpPr>
        <p:spPr>
          <a:xfrm rot="-5400000">
            <a:off x="1142775" y="2562675"/>
            <a:ext cx="17631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Number of deaths</a:t>
            </a:r>
            <a:endParaRPr>
              <a:latin typeface="Open Sans"/>
              <a:ea typeface="Open Sans"/>
              <a:cs typeface="Open Sans"/>
              <a:sym typeface="Open Sans"/>
            </a:endParaRPr>
          </a:p>
        </p:txBody>
      </p:sp>
      <p:sp>
        <p:nvSpPr>
          <p:cNvPr id="230" name="Google Shape;230;p25"/>
          <p:cNvSpPr txBox="1"/>
          <p:nvPr/>
        </p:nvSpPr>
        <p:spPr>
          <a:xfrm>
            <a:off x="4265400" y="4225675"/>
            <a:ext cx="6132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Year</a:t>
            </a:r>
            <a:endParaRPr>
              <a:latin typeface="Open Sans"/>
              <a:ea typeface="Open Sans"/>
              <a:cs typeface="Open Sans"/>
              <a:sym typeface="Open Sans"/>
            </a:endParaRPr>
          </a:p>
        </p:txBody>
      </p:sp>
      <p:sp>
        <p:nvSpPr>
          <p:cNvPr id="231" name="Google Shape;231;p25"/>
          <p:cNvSpPr txBox="1"/>
          <p:nvPr/>
        </p:nvSpPr>
        <p:spPr>
          <a:xfrm>
            <a:off x="5479750" y="1526475"/>
            <a:ext cx="83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Opioids</a:t>
            </a:r>
            <a:endParaRPr>
              <a:latin typeface="Open Sans"/>
              <a:ea typeface="Open Sans"/>
              <a:cs typeface="Open Sans"/>
              <a:sym typeface="Open Sans"/>
            </a:endParaRPr>
          </a:p>
        </p:txBody>
      </p:sp>
      <p:sp>
        <p:nvSpPr>
          <p:cNvPr id="232" name="Google Shape;232;p25"/>
          <p:cNvSpPr txBox="1"/>
          <p:nvPr/>
        </p:nvSpPr>
        <p:spPr>
          <a:xfrm>
            <a:off x="5297950" y="2742100"/>
            <a:ext cx="119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Other drugs</a:t>
            </a:r>
            <a:endParaRPr>
              <a:latin typeface="Open Sans"/>
              <a:ea typeface="Open Sans"/>
              <a:cs typeface="Open Sans"/>
              <a:sym typeface="Open Sans"/>
            </a:endParaRPr>
          </a:p>
        </p:txBody>
      </p:sp>
      <p:sp>
        <p:nvSpPr>
          <p:cNvPr id="233" name="Google Shape;233;p25"/>
          <p:cNvSpPr txBox="1"/>
          <p:nvPr/>
        </p:nvSpPr>
        <p:spPr>
          <a:xfrm>
            <a:off x="5606950" y="3539700"/>
            <a:ext cx="89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Cocaine</a:t>
            </a:r>
            <a:endParaRPr>
              <a:latin typeface="Open Sans"/>
              <a:ea typeface="Open Sans"/>
              <a:cs typeface="Open Sans"/>
              <a:sym typeface="Open Sans"/>
            </a:endParaRPr>
          </a:p>
        </p:txBody>
      </p:sp>
      <p:sp>
        <p:nvSpPr>
          <p:cNvPr id="234" name="Google Shape;234;p25"/>
          <p:cNvSpPr txBox="1"/>
          <p:nvPr/>
        </p:nvSpPr>
        <p:spPr>
          <a:xfrm>
            <a:off x="5088950" y="4110800"/>
            <a:ext cx="136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Amphetamine</a:t>
            </a:r>
            <a:endParaRPr>
              <a:latin typeface="Open Sans"/>
              <a:ea typeface="Open Sans"/>
              <a:cs typeface="Open Sans"/>
              <a:sym typeface="Open Sans"/>
            </a:endParaRPr>
          </a:p>
        </p:txBody>
      </p:sp>
      <p:sp>
        <p:nvSpPr>
          <p:cNvPr id="235" name="Google Shape;235;p25"/>
          <p:cNvSpPr/>
          <p:nvPr/>
        </p:nvSpPr>
        <p:spPr>
          <a:xfrm>
            <a:off x="6397550" y="1699350"/>
            <a:ext cx="872400" cy="354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5"/>
          <p:cNvSpPr/>
          <p:nvPr/>
        </p:nvSpPr>
        <p:spPr>
          <a:xfrm>
            <a:off x="6397550" y="2905063"/>
            <a:ext cx="872400" cy="354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5"/>
          <p:cNvSpPr/>
          <p:nvPr/>
        </p:nvSpPr>
        <p:spPr>
          <a:xfrm>
            <a:off x="6397550" y="3756475"/>
            <a:ext cx="872400" cy="354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5"/>
          <p:cNvSpPr txBox="1"/>
          <p:nvPr/>
        </p:nvSpPr>
        <p:spPr>
          <a:xfrm>
            <a:off x="2099150" y="999625"/>
            <a:ext cx="4298400" cy="615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Open Sans"/>
                <a:ea typeface="Open Sans"/>
                <a:cs typeface="Open Sans"/>
                <a:sym typeface="Open Sans"/>
              </a:rPr>
              <a:t>Number of deaths from illicit drug overdoses, World, 1990 to 2017</a:t>
            </a:r>
            <a:endParaRPr b="1">
              <a:latin typeface="Open Sans"/>
              <a:ea typeface="Open Sans"/>
              <a:cs typeface="Open Sans"/>
              <a:sym typeface="Open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967" name="Google Shape;967;p70"/>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Myth Debunking</a:t>
            </a:r>
            <a:endParaRPr/>
          </a:p>
        </p:txBody>
      </p:sp>
      <p:grpSp>
        <p:nvGrpSpPr>
          <p:cNvPr id="968" name="Google Shape;968;p70"/>
          <p:cNvGrpSpPr/>
          <p:nvPr/>
        </p:nvGrpSpPr>
        <p:grpSpPr>
          <a:xfrm>
            <a:off x="314670" y="1212278"/>
            <a:ext cx="4399847" cy="2466556"/>
            <a:chOff x="3392350" y="379960"/>
            <a:chExt cx="2355000" cy="4261500"/>
          </a:xfrm>
        </p:grpSpPr>
        <p:sp>
          <p:nvSpPr>
            <p:cNvPr id="969" name="Google Shape;969;p70"/>
            <p:cNvSpPr/>
            <p:nvPr/>
          </p:nvSpPr>
          <p:spPr>
            <a:xfrm>
              <a:off x="3394103" y="37996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70"/>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971" name="Google Shape;971;p70"/>
            <p:cNvSpPr txBox="1"/>
            <p:nvPr/>
          </p:nvSpPr>
          <p:spPr>
            <a:xfrm>
              <a:off x="4207867" y="1364903"/>
              <a:ext cx="1437300" cy="2992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It’s a myth that your heart briefly stops when you sneeze. The fact is, sneezing makes the pressure in our chest change. These small changes can alter blood flow, changing the rhythm of your heartbeat. So even if it feels like your heart skips a beat when you sneeze, it actually doesn’t.</a:t>
              </a:r>
              <a:endParaRPr sz="1200">
                <a:solidFill>
                  <a:srgbClr val="4A86E8"/>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p:txBody>
        </p:sp>
        <p:cxnSp>
          <p:nvCxnSpPr>
            <p:cNvPr id="972" name="Google Shape;972;p70"/>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973" name="Google Shape;973;p70"/>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74" name="Google Shape;974;p70"/>
          <p:cNvPicPr preferRelativeResize="0"/>
          <p:nvPr/>
        </p:nvPicPr>
        <p:blipFill>
          <a:blip r:embed="rId3">
            <a:alphaModFix/>
          </a:blip>
          <a:stretch>
            <a:fillRect/>
          </a:stretch>
        </p:blipFill>
        <p:spPr>
          <a:xfrm>
            <a:off x="509975" y="1340813"/>
            <a:ext cx="374700" cy="393600"/>
          </a:xfrm>
          <a:prstGeom prst="ellipse">
            <a:avLst/>
          </a:prstGeom>
          <a:noFill/>
          <a:ln>
            <a:noFill/>
          </a:ln>
        </p:spPr>
      </p:pic>
      <p:sp>
        <p:nvSpPr>
          <p:cNvPr id="975" name="Google Shape;975;p70"/>
          <p:cNvSpPr txBox="1"/>
          <p:nvPr/>
        </p:nvSpPr>
        <p:spPr>
          <a:xfrm>
            <a:off x="944825" y="1295186"/>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Sunne</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pic>
        <p:nvPicPr>
          <p:cNvPr id="976" name="Google Shape;976;p70"/>
          <p:cNvPicPr preferRelativeResize="0"/>
          <p:nvPr/>
        </p:nvPicPr>
        <p:blipFill>
          <a:blip r:embed="rId4">
            <a:alphaModFix/>
          </a:blip>
          <a:stretch>
            <a:fillRect/>
          </a:stretch>
        </p:blipFill>
        <p:spPr>
          <a:xfrm>
            <a:off x="459149" y="1915967"/>
            <a:ext cx="1256300" cy="986600"/>
          </a:xfrm>
          <a:prstGeom prst="rect">
            <a:avLst/>
          </a:prstGeom>
          <a:noFill/>
          <a:ln>
            <a:noFill/>
          </a:ln>
        </p:spPr>
      </p:pic>
      <p:pic>
        <p:nvPicPr>
          <p:cNvPr id="977" name="Google Shape;977;p70"/>
          <p:cNvPicPr preferRelativeResize="0"/>
          <p:nvPr/>
        </p:nvPicPr>
        <p:blipFill>
          <a:blip r:embed="rId5">
            <a:alphaModFix/>
          </a:blip>
          <a:stretch>
            <a:fillRect/>
          </a:stretch>
        </p:blipFill>
        <p:spPr>
          <a:xfrm>
            <a:off x="459100" y="1916063"/>
            <a:ext cx="1256400" cy="986400"/>
          </a:xfrm>
          <a:prstGeom prst="rect">
            <a:avLst/>
          </a:prstGeom>
          <a:noFill/>
          <a:ln>
            <a:noFill/>
          </a:ln>
        </p:spPr>
      </p:pic>
      <p:pic>
        <p:nvPicPr>
          <p:cNvPr id="978" name="Google Shape;978;p70"/>
          <p:cNvPicPr preferRelativeResize="0"/>
          <p:nvPr/>
        </p:nvPicPr>
        <p:blipFill rotWithShape="1">
          <a:blip r:embed="rId6">
            <a:alphaModFix/>
          </a:blip>
          <a:srcRect b="2330" l="20688" r="20688" t="-2330"/>
          <a:stretch/>
        </p:blipFill>
        <p:spPr>
          <a:xfrm>
            <a:off x="510125" y="1341425"/>
            <a:ext cx="374400" cy="392400"/>
          </a:xfrm>
          <a:prstGeom prst="ellipse">
            <a:avLst/>
          </a:prstGeom>
          <a:noFill/>
          <a:ln>
            <a:noFill/>
          </a:ln>
        </p:spPr>
      </p:pic>
      <p:sp>
        <p:nvSpPr>
          <p:cNvPr id="979" name="Google Shape;979;p70"/>
          <p:cNvSpPr txBox="1"/>
          <p:nvPr/>
        </p:nvSpPr>
        <p:spPr>
          <a:xfrm>
            <a:off x="459100" y="3773075"/>
            <a:ext cx="139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Topics: heart</a:t>
            </a:r>
            <a:endParaRPr>
              <a:latin typeface="Open Sans"/>
              <a:ea typeface="Open Sans"/>
              <a:cs typeface="Open Sans"/>
              <a:sym typeface="Open Sans"/>
            </a:endParaRPr>
          </a:p>
        </p:txBody>
      </p:sp>
      <p:sp>
        <p:nvSpPr>
          <p:cNvPr id="980" name="Google Shape;980;p70"/>
          <p:cNvSpPr/>
          <p:nvPr/>
        </p:nvSpPr>
        <p:spPr>
          <a:xfrm>
            <a:off x="5162325" y="495475"/>
            <a:ext cx="3624300" cy="3906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70"/>
          <p:cNvSpPr txBox="1"/>
          <p:nvPr/>
        </p:nvSpPr>
        <p:spPr>
          <a:xfrm>
            <a:off x="5323075" y="3348950"/>
            <a:ext cx="3308700" cy="7539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chemeClr val="dk1"/>
                </a:solidFill>
                <a:latin typeface="Helvetica Neue"/>
                <a:ea typeface="Helvetica Neue"/>
                <a:cs typeface="Helvetica Neue"/>
                <a:sym typeface="Helvetica Neue"/>
              </a:rPr>
              <a:t>5 popular myths debunked!</a:t>
            </a:r>
            <a:endParaRPr b="1" sz="12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GB" sz="1200">
                <a:solidFill>
                  <a:schemeClr val="dk1"/>
                </a:solidFill>
              </a:rPr>
              <a:t>Medical doctor Yasmin Ahmadi helps debunk some common myths about health and wellness.</a:t>
            </a:r>
            <a:endParaRPr b="1" sz="1200">
              <a:solidFill>
                <a:schemeClr val="dk1"/>
              </a:solidFill>
            </a:endParaRPr>
          </a:p>
        </p:txBody>
      </p:sp>
      <p:pic>
        <p:nvPicPr>
          <p:cNvPr id="982" name="Google Shape;982;p70"/>
          <p:cNvPicPr preferRelativeResize="0"/>
          <p:nvPr/>
        </p:nvPicPr>
        <p:blipFill>
          <a:blip r:embed="rId7">
            <a:alphaModFix/>
          </a:blip>
          <a:stretch>
            <a:fillRect/>
          </a:stretch>
        </p:blipFill>
        <p:spPr>
          <a:xfrm>
            <a:off x="5385425" y="1212275"/>
            <a:ext cx="3183975" cy="2136684"/>
          </a:xfrm>
          <a:prstGeom prst="rect">
            <a:avLst/>
          </a:prstGeom>
          <a:noFill/>
          <a:ln>
            <a:noFill/>
          </a:ln>
        </p:spPr>
      </p:pic>
      <p:sp>
        <p:nvSpPr>
          <p:cNvPr id="983" name="Google Shape;983;p70"/>
          <p:cNvSpPr txBox="1"/>
          <p:nvPr/>
        </p:nvSpPr>
        <p:spPr>
          <a:xfrm>
            <a:off x="5905675" y="598649"/>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Lolita</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pic>
        <p:nvPicPr>
          <p:cNvPr id="984" name="Google Shape;984;p70"/>
          <p:cNvPicPr preferRelativeResize="0"/>
          <p:nvPr/>
        </p:nvPicPr>
        <p:blipFill>
          <a:blip r:embed="rId3">
            <a:alphaModFix/>
          </a:blip>
          <a:stretch>
            <a:fillRect/>
          </a:stretch>
        </p:blipFill>
        <p:spPr>
          <a:xfrm>
            <a:off x="5530975" y="666025"/>
            <a:ext cx="374700" cy="393600"/>
          </a:xfrm>
          <a:prstGeom prst="ellipse">
            <a:avLst/>
          </a:prstGeom>
          <a:noFill/>
          <a:ln>
            <a:noFill/>
          </a:ln>
        </p:spPr>
      </p:pic>
      <p:pic>
        <p:nvPicPr>
          <p:cNvPr id="985" name="Google Shape;985;p70"/>
          <p:cNvPicPr preferRelativeResize="0"/>
          <p:nvPr/>
        </p:nvPicPr>
        <p:blipFill>
          <a:blip r:embed="rId8">
            <a:alphaModFix/>
          </a:blip>
          <a:stretch>
            <a:fillRect/>
          </a:stretch>
        </p:blipFill>
        <p:spPr>
          <a:xfrm>
            <a:off x="5386225" y="1211413"/>
            <a:ext cx="3182400" cy="2138400"/>
          </a:xfrm>
          <a:prstGeom prst="rect">
            <a:avLst/>
          </a:prstGeom>
          <a:noFill/>
          <a:ln>
            <a:noFill/>
          </a:ln>
        </p:spPr>
      </p:pic>
      <p:sp>
        <p:nvSpPr>
          <p:cNvPr id="986" name="Google Shape;986;p70"/>
          <p:cNvSpPr/>
          <p:nvPr/>
        </p:nvSpPr>
        <p:spPr>
          <a:xfrm>
            <a:off x="5383272" y="1211375"/>
            <a:ext cx="3154800" cy="2118600"/>
          </a:xfrm>
          <a:prstGeom prst="rect">
            <a:avLst/>
          </a:prstGeom>
          <a:solidFill>
            <a:srgbClr val="6FEB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FEBC2"/>
              </a:solidFill>
              <a:highlight>
                <a:srgbClr val="6FEBC2"/>
              </a:highlight>
            </a:endParaRPr>
          </a:p>
        </p:txBody>
      </p:sp>
      <p:grpSp>
        <p:nvGrpSpPr>
          <p:cNvPr id="987" name="Google Shape;987;p70"/>
          <p:cNvGrpSpPr/>
          <p:nvPr/>
        </p:nvGrpSpPr>
        <p:grpSpPr>
          <a:xfrm>
            <a:off x="5383343" y="2980255"/>
            <a:ext cx="3155202" cy="354162"/>
            <a:chOff x="2155668" y="3058453"/>
            <a:chExt cx="4836300" cy="410100"/>
          </a:xfrm>
        </p:grpSpPr>
        <p:sp>
          <p:nvSpPr>
            <p:cNvPr id="988" name="Google Shape;988;p70"/>
            <p:cNvSpPr/>
            <p:nvPr/>
          </p:nvSpPr>
          <p:spPr>
            <a:xfrm>
              <a:off x="2155668" y="3058453"/>
              <a:ext cx="4836300" cy="410100"/>
            </a:xfrm>
            <a:prstGeom prst="rect">
              <a:avLst/>
            </a:prstGeom>
            <a:gradFill>
              <a:gsLst>
                <a:gs pos="0">
                  <a:srgbClr val="FFFFFF">
                    <a:alpha val="0"/>
                  </a:srgbClr>
                </a:gs>
                <a:gs pos="100000">
                  <a:srgbClr val="0000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70"/>
            <p:cNvSpPr/>
            <p:nvPr/>
          </p:nvSpPr>
          <p:spPr>
            <a:xfrm>
              <a:off x="2278774" y="3150575"/>
              <a:ext cx="4582800" cy="366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70"/>
            <p:cNvSpPr/>
            <p:nvPr/>
          </p:nvSpPr>
          <p:spPr>
            <a:xfrm>
              <a:off x="2278774" y="3150563"/>
              <a:ext cx="917700" cy="366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70"/>
            <p:cNvSpPr/>
            <p:nvPr/>
          </p:nvSpPr>
          <p:spPr>
            <a:xfrm rot="5400000">
              <a:off x="2282344" y="3268137"/>
              <a:ext cx="111900" cy="966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2" name="Google Shape;992;p70"/>
          <p:cNvSpPr txBox="1"/>
          <p:nvPr/>
        </p:nvSpPr>
        <p:spPr>
          <a:xfrm>
            <a:off x="5476381" y="1369551"/>
            <a:ext cx="2601600" cy="198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EFEFEF"/>
              </a:solidFill>
              <a:latin typeface="Open Sans"/>
              <a:ea typeface="Open Sans"/>
              <a:cs typeface="Open Sans"/>
              <a:sym typeface="Open Sans"/>
            </a:endParaRPr>
          </a:p>
          <a:p>
            <a:pPr indent="0" lvl="0" marL="0" rtl="0" algn="l">
              <a:spcBef>
                <a:spcPts val="0"/>
              </a:spcBef>
              <a:spcAft>
                <a:spcPts val="0"/>
              </a:spcAft>
              <a:buNone/>
            </a:pPr>
            <a:r>
              <a:rPr b="1" lang="en-GB">
                <a:solidFill>
                  <a:schemeClr val="dk1"/>
                </a:solidFill>
                <a:latin typeface="Open Sans"/>
                <a:ea typeface="Open Sans"/>
                <a:cs typeface="Open Sans"/>
                <a:sym typeface="Open Sans"/>
              </a:rPr>
              <a:t>MYTH: Sitting close to the TV does NOT damage your eyes, but it may cause eyestrain.</a:t>
            </a:r>
            <a:endParaRPr b="1">
              <a:solidFill>
                <a:schemeClr val="dk1"/>
              </a:solidFill>
              <a:latin typeface="Open Sans"/>
              <a:ea typeface="Open Sans"/>
              <a:cs typeface="Open Sans"/>
              <a:sym typeface="Open Sans"/>
            </a:endParaRPr>
          </a:p>
        </p:txBody>
      </p:sp>
      <p:pic>
        <p:nvPicPr>
          <p:cNvPr id="993" name="Google Shape;993;p70"/>
          <p:cNvPicPr preferRelativeResize="0"/>
          <p:nvPr/>
        </p:nvPicPr>
        <p:blipFill>
          <a:blip r:embed="rId9">
            <a:alphaModFix/>
          </a:blip>
          <a:stretch>
            <a:fillRect/>
          </a:stretch>
        </p:blipFill>
        <p:spPr>
          <a:xfrm>
            <a:off x="7542426" y="2006724"/>
            <a:ext cx="890865" cy="884398"/>
          </a:xfrm>
          <a:prstGeom prst="rect">
            <a:avLst/>
          </a:prstGeom>
          <a:noFill/>
          <a:ln>
            <a:noFill/>
          </a:ln>
        </p:spPr>
      </p:pic>
      <p:pic>
        <p:nvPicPr>
          <p:cNvPr id="994" name="Google Shape;994;p70"/>
          <p:cNvPicPr preferRelativeResize="0"/>
          <p:nvPr/>
        </p:nvPicPr>
        <p:blipFill rotWithShape="1">
          <a:blip r:embed="rId10">
            <a:alphaModFix/>
          </a:blip>
          <a:srcRect b="36597" l="12426" r="0" t="2191"/>
          <a:stretch/>
        </p:blipFill>
        <p:spPr>
          <a:xfrm>
            <a:off x="5531124" y="666616"/>
            <a:ext cx="374400" cy="392400"/>
          </a:xfrm>
          <a:prstGeom prst="ellipse">
            <a:avLst/>
          </a:prstGeom>
          <a:noFill/>
          <a:ln>
            <a:noFill/>
          </a:ln>
        </p:spPr>
      </p:pic>
      <p:sp>
        <p:nvSpPr>
          <p:cNvPr id="995" name="Google Shape;995;p70"/>
          <p:cNvSpPr txBox="1"/>
          <p:nvPr/>
        </p:nvSpPr>
        <p:spPr>
          <a:xfrm>
            <a:off x="5386225" y="4402375"/>
            <a:ext cx="125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Topics: eyes</a:t>
            </a:r>
            <a:endParaRPr>
              <a:latin typeface="Open Sans"/>
              <a:ea typeface="Open Sans"/>
              <a:cs typeface="Open Sans"/>
              <a:sym typeface="Open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99" name="Shape 999"/>
        <p:cNvGrpSpPr/>
        <p:nvPr/>
      </p:nvGrpSpPr>
      <p:grpSpPr>
        <a:xfrm>
          <a:off x="0" y="0"/>
          <a:ext cx="0" cy="0"/>
          <a:chOff x="0" y="0"/>
          <a:chExt cx="0" cy="0"/>
        </a:xfrm>
      </p:grpSpPr>
      <p:sp>
        <p:nvSpPr>
          <p:cNvPr id="1000" name="Google Shape;1000;p71"/>
          <p:cNvSpPr txBox="1"/>
          <p:nvPr>
            <p:ph type="title"/>
          </p:nvPr>
        </p:nvSpPr>
        <p:spPr>
          <a:xfrm>
            <a:off x="822600" y="857250"/>
            <a:ext cx="8353200" cy="32406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GB" sz="5000"/>
              <a:t>Misinfo Emotions</a:t>
            </a:r>
            <a:r>
              <a:rPr lang="en-GB" sz="5000"/>
              <a:t>: 2 each</a:t>
            </a:r>
            <a:endParaRPr sz="5000"/>
          </a:p>
        </p:txBody>
      </p:sp>
      <p:sp>
        <p:nvSpPr>
          <p:cNvPr id="1001" name="Google Shape;1001;p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grpSp>
        <p:nvGrpSpPr>
          <p:cNvPr id="1006" name="Google Shape;1006;p72"/>
          <p:cNvGrpSpPr/>
          <p:nvPr/>
        </p:nvGrpSpPr>
        <p:grpSpPr>
          <a:xfrm>
            <a:off x="463028" y="1133791"/>
            <a:ext cx="3618778" cy="1807302"/>
            <a:chOff x="3395850" y="451550"/>
            <a:chExt cx="2352300" cy="4261500"/>
          </a:xfrm>
        </p:grpSpPr>
        <p:sp>
          <p:nvSpPr>
            <p:cNvPr id="1007" name="Google Shape;1007;p72"/>
            <p:cNvSpPr/>
            <p:nvPr/>
          </p:nvSpPr>
          <p:spPr>
            <a:xfrm>
              <a:off x="3395850" y="45155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72"/>
            <p:cNvSpPr txBox="1"/>
            <p:nvPr/>
          </p:nvSpPr>
          <p:spPr>
            <a:xfrm>
              <a:off x="3823988" y="602008"/>
              <a:ext cx="1772100" cy="968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Jessica</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sp>
          <p:nvSpPr>
            <p:cNvPr id="1009" name="Google Shape;1009;p72"/>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1010" name="Google Shape;1010;p72"/>
            <p:cNvSpPr txBox="1"/>
            <p:nvPr/>
          </p:nvSpPr>
          <p:spPr>
            <a:xfrm>
              <a:off x="3494500" y="1761295"/>
              <a:ext cx="21507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So we finally know why they want us to get flu vaccines every year. It’s all about collecting our DNA and adding it to their databases so they can easily track and control us.</a:t>
              </a:r>
              <a:endParaRPr sz="1200">
                <a:solidFill>
                  <a:schemeClr val="dk1"/>
                </a:solidFill>
              </a:endParaRPr>
            </a:p>
            <a:p>
              <a:pPr indent="0" lvl="0" marL="0" rtl="0" algn="l">
                <a:spcBef>
                  <a:spcPts val="0"/>
                </a:spcBef>
                <a:spcAft>
                  <a:spcPts val="0"/>
                </a:spcAft>
                <a:buClr>
                  <a:schemeClr val="dk1"/>
                </a:buClr>
                <a:buSzPts val="1100"/>
                <a:buFont typeface="Arial"/>
                <a:buNone/>
              </a:pPr>
              <a:r>
                <a:rPr lang="en-GB" sz="1200">
                  <a:solidFill>
                    <a:srgbClr val="4A86E8"/>
                  </a:solidFill>
                </a:rPr>
                <a:t>#DNAfarming #jointheresistance</a:t>
              </a:r>
              <a:endParaRPr sz="1200">
                <a:solidFill>
                  <a:srgbClr val="4A86E8"/>
                </a:solidFill>
              </a:endParaRPr>
            </a:p>
            <a:p>
              <a:pPr indent="0" lvl="0" marL="0" rtl="0" algn="l">
                <a:spcBef>
                  <a:spcPts val="0"/>
                </a:spcBef>
                <a:spcAft>
                  <a:spcPts val="0"/>
                </a:spcAft>
                <a:buClr>
                  <a:schemeClr val="dk1"/>
                </a:buClr>
                <a:buSzPts val="1100"/>
                <a:buFont typeface="Arial"/>
                <a:buNone/>
              </a:pPr>
              <a:r>
                <a:rPr lang="en-GB" sz="1200">
                  <a:solidFill>
                    <a:srgbClr val="4A86E8"/>
                  </a:solidFill>
                </a:rPr>
                <a:t>#wakeup</a:t>
              </a:r>
              <a:endParaRPr sz="1200">
                <a:solidFill>
                  <a:srgbClr val="4A86E8"/>
                </a:solidFill>
              </a:endParaRPr>
            </a:p>
            <a:p>
              <a:pPr indent="0" lvl="0" marL="0" rtl="0" algn="l">
                <a:spcBef>
                  <a:spcPts val="0"/>
                </a:spcBef>
                <a:spcAft>
                  <a:spcPts val="0"/>
                </a:spcAft>
                <a:buNone/>
              </a:pPr>
              <a:r>
                <a:t/>
              </a:r>
              <a:endParaRPr sz="1200">
                <a:solidFill>
                  <a:schemeClr val="dk1"/>
                </a:solidFill>
              </a:endParaRPr>
            </a:p>
          </p:txBody>
        </p:sp>
        <p:sp>
          <p:nvSpPr>
            <p:cNvPr id="1011" name="Google Shape;1011;p72"/>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2" name="Google Shape;1012;p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1013" name="Google Shape;1013;p72"/>
          <p:cNvPicPr preferRelativeResize="0"/>
          <p:nvPr/>
        </p:nvPicPr>
        <p:blipFill>
          <a:blip r:embed="rId3">
            <a:alphaModFix/>
          </a:blip>
          <a:stretch>
            <a:fillRect/>
          </a:stretch>
        </p:blipFill>
        <p:spPr>
          <a:xfrm>
            <a:off x="709600" y="1262300"/>
            <a:ext cx="374700" cy="393600"/>
          </a:xfrm>
          <a:prstGeom prst="ellipse">
            <a:avLst/>
          </a:prstGeom>
          <a:noFill/>
          <a:ln>
            <a:noFill/>
          </a:ln>
        </p:spPr>
      </p:pic>
      <p:sp>
        <p:nvSpPr>
          <p:cNvPr id="1014" name="Google Shape;1014;p72"/>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Vaccine Misinfo</a:t>
            </a:r>
            <a:endParaRPr/>
          </a:p>
        </p:txBody>
      </p:sp>
      <p:pic>
        <p:nvPicPr>
          <p:cNvPr id="1015" name="Google Shape;1015;p72"/>
          <p:cNvPicPr preferRelativeResize="0"/>
          <p:nvPr/>
        </p:nvPicPr>
        <p:blipFill rotWithShape="1">
          <a:blip r:embed="rId4">
            <a:alphaModFix/>
          </a:blip>
          <a:srcRect b="0" l="49912" r="0" t="0"/>
          <a:stretch/>
        </p:blipFill>
        <p:spPr>
          <a:xfrm>
            <a:off x="709750" y="1262892"/>
            <a:ext cx="374400" cy="392400"/>
          </a:xfrm>
          <a:prstGeom prst="ellipse">
            <a:avLst/>
          </a:prstGeom>
          <a:noFill/>
          <a:ln>
            <a:noFill/>
          </a:ln>
        </p:spPr>
      </p:pic>
      <p:sp>
        <p:nvSpPr>
          <p:cNvPr id="1016" name="Google Shape;1016;p72"/>
          <p:cNvSpPr txBox="1"/>
          <p:nvPr/>
        </p:nvSpPr>
        <p:spPr>
          <a:xfrm>
            <a:off x="447800" y="3648500"/>
            <a:ext cx="54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Topics: </a:t>
            </a:r>
            <a:r>
              <a:rPr lang="en-GB" u="sng">
                <a:latin typeface="Open Sans"/>
                <a:ea typeface="Open Sans"/>
                <a:cs typeface="Open Sans"/>
                <a:sym typeface="Open Sans"/>
              </a:rPr>
              <a:t>Vaccine</a:t>
            </a:r>
            <a:endParaRPr>
              <a:latin typeface="Open Sans"/>
              <a:ea typeface="Open Sans"/>
              <a:cs typeface="Open Sans"/>
              <a:sym typeface="Open Sans"/>
            </a:endParaRPr>
          </a:p>
        </p:txBody>
      </p:sp>
      <p:grpSp>
        <p:nvGrpSpPr>
          <p:cNvPr id="1017" name="Google Shape;1017;p72"/>
          <p:cNvGrpSpPr/>
          <p:nvPr/>
        </p:nvGrpSpPr>
        <p:grpSpPr>
          <a:xfrm>
            <a:off x="5029668" y="1133780"/>
            <a:ext cx="3622932" cy="2262004"/>
            <a:chOff x="3392350" y="379960"/>
            <a:chExt cx="2355000" cy="4261500"/>
          </a:xfrm>
        </p:grpSpPr>
        <p:sp>
          <p:nvSpPr>
            <p:cNvPr id="1018" name="Google Shape;1018;p72"/>
            <p:cNvSpPr/>
            <p:nvPr/>
          </p:nvSpPr>
          <p:spPr>
            <a:xfrm>
              <a:off x="3394103" y="37996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72"/>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1020" name="Google Shape;1020;p72"/>
            <p:cNvSpPr txBox="1"/>
            <p:nvPr/>
          </p:nvSpPr>
          <p:spPr>
            <a:xfrm>
              <a:off x="4342449" y="1474207"/>
              <a:ext cx="13026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FACT: 8% of all kids 5-10 have dangerous side-effects from the Moderna vaccine. Do your research and protect your children.</a:t>
              </a:r>
              <a:endParaRPr sz="1200">
                <a:solidFill>
                  <a:srgbClr val="4A86E8"/>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p:txBody>
        </p:sp>
        <p:cxnSp>
          <p:nvCxnSpPr>
            <p:cNvPr id="1021" name="Google Shape;1021;p72"/>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1022" name="Google Shape;1022;p72"/>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23" name="Google Shape;1023;p72"/>
          <p:cNvPicPr preferRelativeResize="0"/>
          <p:nvPr/>
        </p:nvPicPr>
        <p:blipFill>
          <a:blip r:embed="rId3">
            <a:alphaModFix/>
          </a:blip>
          <a:stretch>
            <a:fillRect/>
          </a:stretch>
        </p:blipFill>
        <p:spPr>
          <a:xfrm>
            <a:off x="5224975" y="1262300"/>
            <a:ext cx="374700" cy="393600"/>
          </a:xfrm>
          <a:prstGeom prst="ellipse">
            <a:avLst/>
          </a:prstGeom>
          <a:noFill/>
          <a:ln>
            <a:noFill/>
          </a:ln>
        </p:spPr>
      </p:pic>
      <p:sp>
        <p:nvSpPr>
          <p:cNvPr id="1024" name="Google Shape;1024;p72"/>
          <p:cNvSpPr txBox="1"/>
          <p:nvPr/>
        </p:nvSpPr>
        <p:spPr>
          <a:xfrm>
            <a:off x="5659825" y="1216674"/>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Shirley</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pic>
        <p:nvPicPr>
          <p:cNvPr id="1025" name="Google Shape;1025;p72"/>
          <p:cNvPicPr preferRelativeResize="0"/>
          <p:nvPr/>
        </p:nvPicPr>
        <p:blipFill>
          <a:blip r:embed="rId5">
            <a:alphaModFix/>
          </a:blip>
          <a:stretch>
            <a:fillRect/>
          </a:stretch>
        </p:blipFill>
        <p:spPr>
          <a:xfrm>
            <a:off x="5174149" y="1837455"/>
            <a:ext cx="1256300" cy="986600"/>
          </a:xfrm>
          <a:prstGeom prst="rect">
            <a:avLst/>
          </a:prstGeom>
          <a:noFill/>
          <a:ln>
            <a:noFill/>
          </a:ln>
        </p:spPr>
      </p:pic>
      <p:pic>
        <p:nvPicPr>
          <p:cNvPr id="1026" name="Google Shape;1026;p72"/>
          <p:cNvPicPr preferRelativeResize="0"/>
          <p:nvPr/>
        </p:nvPicPr>
        <p:blipFill rotWithShape="1">
          <a:blip r:embed="rId6">
            <a:alphaModFix/>
          </a:blip>
          <a:srcRect b="0" l="10600" r="17529" t="0"/>
          <a:stretch/>
        </p:blipFill>
        <p:spPr>
          <a:xfrm>
            <a:off x="5174089" y="1837550"/>
            <a:ext cx="1256400" cy="986400"/>
          </a:xfrm>
          <a:prstGeom prst="rect">
            <a:avLst/>
          </a:prstGeom>
          <a:noFill/>
          <a:ln>
            <a:noFill/>
          </a:ln>
        </p:spPr>
      </p:pic>
      <p:pic>
        <p:nvPicPr>
          <p:cNvPr id="1027" name="Google Shape;1027;p72"/>
          <p:cNvPicPr preferRelativeResize="0"/>
          <p:nvPr/>
        </p:nvPicPr>
        <p:blipFill rotWithShape="1">
          <a:blip r:embed="rId7">
            <a:alphaModFix/>
          </a:blip>
          <a:srcRect b="6041" l="0" r="0" t="0"/>
          <a:stretch/>
        </p:blipFill>
        <p:spPr>
          <a:xfrm>
            <a:off x="5174100" y="1837550"/>
            <a:ext cx="1256400" cy="986400"/>
          </a:xfrm>
          <a:prstGeom prst="rect">
            <a:avLst/>
          </a:prstGeom>
          <a:noFill/>
          <a:ln>
            <a:noFill/>
          </a:ln>
        </p:spPr>
      </p:pic>
      <p:pic>
        <p:nvPicPr>
          <p:cNvPr id="1028" name="Google Shape;1028;p72"/>
          <p:cNvPicPr preferRelativeResize="0"/>
          <p:nvPr/>
        </p:nvPicPr>
        <p:blipFill>
          <a:blip r:embed="rId8">
            <a:alphaModFix/>
          </a:blip>
          <a:stretch>
            <a:fillRect/>
          </a:stretch>
        </p:blipFill>
        <p:spPr>
          <a:xfrm>
            <a:off x="5225125" y="1262900"/>
            <a:ext cx="374400" cy="392400"/>
          </a:xfrm>
          <a:prstGeom prst="ellipse">
            <a:avLst/>
          </a:prstGeom>
          <a:noFill/>
          <a:ln>
            <a:noFill/>
          </a:ln>
        </p:spPr>
      </p:pic>
      <p:sp>
        <p:nvSpPr>
          <p:cNvPr id="1029" name="Google Shape;1029;p72"/>
          <p:cNvSpPr txBox="1"/>
          <p:nvPr/>
        </p:nvSpPr>
        <p:spPr>
          <a:xfrm>
            <a:off x="5174100" y="3648500"/>
            <a:ext cx="232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Topics: </a:t>
            </a:r>
            <a:r>
              <a:rPr lang="en-GB" u="sng">
                <a:latin typeface="Open Sans"/>
                <a:ea typeface="Open Sans"/>
                <a:cs typeface="Open Sans"/>
                <a:sym typeface="Open Sans"/>
              </a:rPr>
              <a:t>Children, Vaccine</a:t>
            </a:r>
            <a:endParaRPr u="sng">
              <a:latin typeface="Open Sans"/>
              <a:ea typeface="Open Sans"/>
              <a:cs typeface="Open Sans"/>
              <a:sym typeface="Open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grpSp>
        <p:nvGrpSpPr>
          <p:cNvPr id="1034" name="Google Shape;1034;p73"/>
          <p:cNvGrpSpPr/>
          <p:nvPr/>
        </p:nvGrpSpPr>
        <p:grpSpPr>
          <a:xfrm>
            <a:off x="463028" y="1133791"/>
            <a:ext cx="3618778" cy="1807302"/>
            <a:chOff x="3395850" y="451550"/>
            <a:chExt cx="2352300" cy="4261500"/>
          </a:xfrm>
        </p:grpSpPr>
        <p:sp>
          <p:nvSpPr>
            <p:cNvPr id="1035" name="Google Shape;1035;p73"/>
            <p:cNvSpPr/>
            <p:nvPr/>
          </p:nvSpPr>
          <p:spPr>
            <a:xfrm>
              <a:off x="3395850" y="45155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73"/>
            <p:cNvSpPr txBox="1"/>
            <p:nvPr/>
          </p:nvSpPr>
          <p:spPr>
            <a:xfrm>
              <a:off x="3823988" y="602008"/>
              <a:ext cx="1772100" cy="968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JohnSands44</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sp>
          <p:nvSpPr>
            <p:cNvPr id="1037" name="Google Shape;1037;p73"/>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1038" name="Google Shape;1038;p73"/>
            <p:cNvSpPr txBox="1"/>
            <p:nvPr/>
          </p:nvSpPr>
          <p:spPr>
            <a:xfrm>
              <a:off x="3494500" y="1761295"/>
              <a:ext cx="21507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They continue silencing us and what we know — Dentists are using dangerous ingredients when they clean your children’s teeth which can lead to a lower IQ.</a:t>
              </a:r>
              <a:endParaRPr sz="1200">
                <a:solidFill>
                  <a:schemeClr val="dk1"/>
                </a:solidFill>
              </a:endParaRPr>
            </a:p>
            <a:p>
              <a:pPr indent="0" lvl="0" marL="0" rtl="0" algn="l">
                <a:spcBef>
                  <a:spcPts val="0"/>
                </a:spcBef>
                <a:spcAft>
                  <a:spcPts val="0"/>
                </a:spcAft>
                <a:buClr>
                  <a:schemeClr val="dk1"/>
                </a:buClr>
                <a:buSzPts val="1100"/>
                <a:buFont typeface="Arial"/>
                <a:buNone/>
              </a:pPr>
              <a:r>
                <a:rPr lang="en-GB" sz="1200">
                  <a:solidFill>
                    <a:srgbClr val="4A86E8"/>
                  </a:solidFill>
                </a:rPr>
                <a:t>#savethechildren #knowthetruth #medical choice</a:t>
              </a:r>
              <a:endParaRPr sz="1200">
                <a:solidFill>
                  <a:srgbClr val="4A86E8"/>
                </a:solidFill>
              </a:endParaRPr>
            </a:p>
            <a:p>
              <a:pPr indent="0" lvl="0" marL="0" rtl="0" algn="l">
                <a:spcBef>
                  <a:spcPts val="0"/>
                </a:spcBef>
                <a:spcAft>
                  <a:spcPts val="0"/>
                </a:spcAft>
                <a:buNone/>
              </a:pPr>
              <a:r>
                <a:t/>
              </a:r>
              <a:endParaRPr sz="1200">
                <a:solidFill>
                  <a:schemeClr val="dk1"/>
                </a:solidFill>
              </a:endParaRPr>
            </a:p>
          </p:txBody>
        </p:sp>
        <p:sp>
          <p:nvSpPr>
            <p:cNvPr id="1039" name="Google Shape;1039;p73"/>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0" name="Google Shape;1040;p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1041" name="Google Shape;1041;p73"/>
          <p:cNvPicPr preferRelativeResize="0"/>
          <p:nvPr/>
        </p:nvPicPr>
        <p:blipFill>
          <a:blip r:embed="rId3">
            <a:alphaModFix/>
          </a:blip>
          <a:stretch>
            <a:fillRect/>
          </a:stretch>
        </p:blipFill>
        <p:spPr>
          <a:xfrm>
            <a:off x="709600" y="1262300"/>
            <a:ext cx="374700" cy="393600"/>
          </a:xfrm>
          <a:prstGeom prst="ellipse">
            <a:avLst/>
          </a:prstGeom>
          <a:noFill/>
          <a:ln>
            <a:noFill/>
          </a:ln>
        </p:spPr>
      </p:pic>
      <p:sp>
        <p:nvSpPr>
          <p:cNvPr id="1042" name="Google Shape;1042;p73"/>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Conspiracy Emotions</a:t>
            </a:r>
            <a:endParaRPr/>
          </a:p>
        </p:txBody>
      </p:sp>
      <p:pic>
        <p:nvPicPr>
          <p:cNvPr id="1043" name="Google Shape;1043;p73"/>
          <p:cNvPicPr preferRelativeResize="0"/>
          <p:nvPr/>
        </p:nvPicPr>
        <p:blipFill>
          <a:blip r:embed="rId4">
            <a:alphaModFix/>
          </a:blip>
          <a:stretch>
            <a:fillRect/>
          </a:stretch>
        </p:blipFill>
        <p:spPr>
          <a:xfrm>
            <a:off x="709749" y="1262891"/>
            <a:ext cx="374400" cy="392400"/>
          </a:xfrm>
          <a:prstGeom prst="ellipse">
            <a:avLst/>
          </a:prstGeom>
          <a:noFill/>
          <a:ln cap="flat" cmpd="sng" w="9525">
            <a:solidFill>
              <a:schemeClr val="lt2"/>
            </a:solidFill>
            <a:prstDash val="solid"/>
            <a:round/>
            <a:headEnd len="sm" w="sm" type="none"/>
            <a:tailEnd len="sm" w="sm" type="none"/>
          </a:ln>
        </p:spPr>
      </p:pic>
      <p:sp>
        <p:nvSpPr>
          <p:cNvPr id="1044" name="Google Shape;1044;p73"/>
          <p:cNvSpPr txBox="1"/>
          <p:nvPr/>
        </p:nvSpPr>
        <p:spPr>
          <a:xfrm>
            <a:off x="447800" y="3648500"/>
            <a:ext cx="54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Topics: </a:t>
            </a:r>
            <a:r>
              <a:rPr lang="en-GB" u="sng">
                <a:latin typeface="Open Sans"/>
                <a:ea typeface="Open Sans"/>
                <a:cs typeface="Open Sans"/>
                <a:sym typeface="Open Sans"/>
              </a:rPr>
              <a:t>Children</a:t>
            </a:r>
            <a:endParaRPr>
              <a:latin typeface="Open Sans"/>
              <a:ea typeface="Open Sans"/>
              <a:cs typeface="Open Sans"/>
              <a:sym typeface="Open Sans"/>
            </a:endParaRPr>
          </a:p>
        </p:txBody>
      </p:sp>
      <p:grpSp>
        <p:nvGrpSpPr>
          <p:cNvPr id="1045" name="Google Shape;1045;p73"/>
          <p:cNvGrpSpPr/>
          <p:nvPr/>
        </p:nvGrpSpPr>
        <p:grpSpPr>
          <a:xfrm>
            <a:off x="4571993" y="1171085"/>
            <a:ext cx="3624163" cy="1732726"/>
            <a:chOff x="3392350" y="451550"/>
            <a:chExt cx="2355800" cy="4261500"/>
          </a:xfrm>
        </p:grpSpPr>
        <p:sp>
          <p:nvSpPr>
            <p:cNvPr id="1046" name="Google Shape;1046;p73"/>
            <p:cNvSpPr/>
            <p:nvPr/>
          </p:nvSpPr>
          <p:spPr>
            <a:xfrm>
              <a:off x="3395850" y="45155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73"/>
            <p:cNvSpPr txBox="1"/>
            <p:nvPr/>
          </p:nvSpPr>
          <p:spPr>
            <a:xfrm>
              <a:off x="3823988" y="602008"/>
              <a:ext cx="1772100" cy="968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Trushar</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sp>
          <p:nvSpPr>
            <p:cNvPr id="1048" name="Google Shape;1048;p73"/>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1049" name="Google Shape;1049;p73"/>
            <p:cNvSpPr txBox="1"/>
            <p:nvPr/>
          </p:nvSpPr>
          <p:spPr>
            <a:xfrm>
              <a:off x="3494500" y="1761295"/>
              <a:ext cx="21507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They are hiding the truth from you and putting our children in danger. Give your child a tablespoon of garlic and honey each day to prevent measles, not any of the mysterious drugs doctors want to feed to our kids. </a:t>
              </a:r>
              <a:endParaRPr sz="1200">
                <a:solidFill>
                  <a:schemeClr val="dk1"/>
                </a:solidFill>
              </a:endParaRPr>
            </a:p>
            <a:p>
              <a:pPr indent="0" lvl="0" marL="0" rtl="0" algn="l">
                <a:spcBef>
                  <a:spcPts val="0"/>
                </a:spcBef>
                <a:spcAft>
                  <a:spcPts val="0"/>
                </a:spcAft>
                <a:buNone/>
              </a:pPr>
              <a:r>
                <a:t/>
              </a:r>
              <a:endParaRPr sz="1200">
                <a:solidFill>
                  <a:srgbClr val="4A86E8"/>
                </a:solidFill>
              </a:endParaRPr>
            </a:p>
          </p:txBody>
        </p:sp>
        <p:cxnSp>
          <p:nvCxnSpPr>
            <p:cNvPr id="1050" name="Google Shape;1050;p73"/>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1051" name="Google Shape;1051;p73"/>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52" name="Google Shape;1052;p73"/>
          <p:cNvPicPr preferRelativeResize="0"/>
          <p:nvPr/>
        </p:nvPicPr>
        <p:blipFill>
          <a:blip r:embed="rId3">
            <a:alphaModFix/>
          </a:blip>
          <a:stretch>
            <a:fillRect/>
          </a:stretch>
        </p:blipFill>
        <p:spPr>
          <a:xfrm>
            <a:off x="4823975" y="1299613"/>
            <a:ext cx="374700" cy="393600"/>
          </a:xfrm>
          <a:prstGeom prst="ellipse">
            <a:avLst/>
          </a:prstGeom>
          <a:noFill/>
          <a:ln>
            <a:noFill/>
          </a:ln>
        </p:spPr>
      </p:pic>
      <p:sp>
        <p:nvSpPr>
          <p:cNvPr id="1053" name="Google Shape;1053;p73"/>
          <p:cNvSpPr txBox="1"/>
          <p:nvPr/>
        </p:nvSpPr>
        <p:spPr>
          <a:xfrm>
            <a:off x="4823975" y="3540800"/>
            <a:ext cx="2469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Topics: </a:t>
            </a:r>
            <a:r>
              <a:rPr lang="en-GB" u="sng">
                <a:latin typeface="Open Sans"/>
                <a:ea typeface="Open Sans"/>
                <a:cs typeface="Open Sans"/>
                <a:sym typeface="Open Sans"/>
              </a:rPr>
              <a:t>Vaccine, Children</a:t>
            </a:r>
            <a:endParaRPr u="sng">
              <a:latin typeface="Open Sans"/>
              <a:ea typeface="Open Sans"/>
              <a:cs typeface="Open Sans"/>
              <a:sym typeface="Open Sans"/>
            </a:endParaRPr>
          </a:p>
          <a:p>
            <a:pPr indent="0" lvl="0" marL="0" rtl="0" algn="l">
              <a:spcBef>
                <a:spcPts val="0"/>
              </a:spcBef>
              <a:spcAft>
                <a:spcPts val="0"/>
              </a:spcAft>
              <a:buNone/>
            </a:pPr>
            <a:r>
              <a:rPr lang="en-GB">
                <a:latin typeface="Open Sans"/>
                <a:ea typeface="Open Sans"/>
                <a:cs typeface="Open Sans"/>
                <a:sym typeface="Open Sans"/>
              </a:rPr>
              <a:t>natural remedies</a:t>
            </a:r>
            <a:endParaRPr>
              <a:latin typeface="Open Sans"/>
              <a:ea typeface="Open Sans"/>
              <a:cs typeface="Open Sans"/>
              <a:sym typeface="Open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057" name="Shape 1057"/>
        <p:cNvGrpSpPr/>
        <p:nvPr/>
      </p:nvGrpSpPr>
      <p:grpSpPr>
        <a:xfrm>
          <a:off x="0" y="0"/>
          <a:ext cx="0" cy="0"/>
          <a:chOff x="0" y="0"/>
          <a:chExt cx="0" cy="0"/>
        </a:xfrm>
      </p:grpSpPr>
      <p:sp>
        <p:nvSpPr>
          <p:cNvPr id="1058" name="Google Shape;1058;p74"/>
          <p:cNvSpPr txBox="1"/>
          <p:nvPr>
            <p:ph type="title"/>
          </p:nvPr>
        </p:nvSpPr>
        <p:spPr>
          <a:xfrm>
            <a:off x="822600" y="857250"/>
            <a:ext cx="8353200" cy="32406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GB" sz="5000"/>
              <a:t>Extra Slides</a:t>
            </a:r>
            <a:endParaRPr sz="5000"/>
          </a:p>
        </p:txBody>
      </p:sp>
      <p:sp>
        <p:nvSpPr>
          <p:cNvPr id="1059" name="Google Shape;1059;p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grpSp>
        <p:nvGrpSpPr>
          <p:cNvPr id="1064" name="Google Shape;1064;p75"/>
          <p:cNvGrpSpPr/>
          <p:nvPr/>
        </p:nvGrpSpPr>
        <p:grpSpPr>
          <a:xfrm>
            <a:off x="457643" y="1133767"/>
            <a:ext cx="3624163" cy="2145665"/>
            <a:chOff x="3392350" y="451550"/>
            <a:chExt cx="2355800" cy="4261500"/>
          </a:xfrm>
        </p:grpSpPr>
        <p:sp>
          <p:nvSpPr>
            <p:cNvPr id="1065" name="Google Shape;1065;p75"/>
            <p:cNvSpPr/>
            <p:nvPr/>
          </p:nvSpPr>
          <p:spPr>
            <a:xfrm>
              <a:off x="3395850" y="45155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75"/>
            <p:cNvSpPr txBox="1"/>
            <p:nvPr/>
          </p:nvSpPr>
          <p:spPr>
            <a:xfrm>
              <a:off x="3823988" y="602008"/>
              <a:ext cx="1772100" cy="968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Anna</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sp>
          <p:nvSpPr>
            <p:cNvPr id="1067" name="Google Shape;1067;p75"/>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1068" name="Google Shape;1068;p75"/>
            <p:cNvSpPr txBox="1"/>
            <p:nvPr/>
          </p:nvSpPr>
          <p:spPr>
            <a:xfrm>
              <a:off x="3494500" y="1609955"/>
              <a:ext cx="21507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We need better solutions to solving obesity in communities without access to healthy food. It’s been shown that being overweight may shorten your life, in some cases by a decade or more.</a:t>
              </a:r>
              <a:br>
                <a:rPr lang="en-GB" sz="1200">
                  <a:solidFill>
                    <a:schemeClr val="dk1"/>
                  </a:solidFill>
                </a:rPr>
              </a:br>
              <a:r>
                <a:rPr lang="en-GB" sz="1200">
                  <a:solidFill>
                    <a:schemeClr val="dk1"/>
                  </a:solidFill>
                </a:rPr>
                <a:t>#healthinequality #foodaccess #healthyeating #obesity #poverty</a:t>
              </a:r>
              <a:endParaRPr sz="1200">
                <a:solidFill>
                  <a:schemeClr val="dk1"/>
                </a:solidFill>
              </a:endParaRPr>
            </a:p>
          </p:txBody>
        </p:sp>
        <p:cxnSp>
          <p:nvCxnSpPr>
            <p:cNvPr id="1069" name="Google Shape;1069;p75"/>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1070" name="Google Shape;1070;p75"/>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1" name="Google Shape;1071;p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1072" name="Google Shape;1072;p75"/>
          <p:cNvPicPr preferRelativeResize="0"/>
          <p:nvPr/>
        </p:nvPicPr>
        <p:blipFill>
          <a:blip r:embed="rId3">
            <a:alphaModFix/>
          </a:blip>
          <a:stretch>
            <a:fillRect/>
          </a:stretch>
        </p:blipFill>
        <p:spPr>
          <a:xfrm>
            <a:off x="709600" y="1262300"/>
            <a:ext cx="374700" cy="393600"/>
          </a:xfrm>
          <a:prstGeom prst="ellipse">
            <a:avLst/>
          </a:prstGeom>
          <a:noFill/>
          <a:ln>
            <a:noFill/>
          </a:ln>
        </p:spPr>
      </p:pic>
      <p:sp>
        <p:nvSpPr>
          <p:cNvPr id="1073" name="Google Shape;1073;p75"/>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New post template</a:t>
            </a:r>
            <a:endParaRPr/>
          </a:p>
        </p:txBody>
      </p:sp>
      <p:pic>
        <p:nvPicPr>
          <p:cNvPr id="1074" name="Google Shape;1074;p75"/>
          <p:cNvPicPr preferRelativeResize="0"/>
          <p:nvPr/>
        </p:nvPicPr>
        <p:blipFill>
          <a:blip r:embed="rId4">
            <a:alphaModFix/>
          </a:blip>
          <a:stretch>
            <a:fillRect/>
          </a:stretch>
        </p:blipFill>
        <p:spPr>
          <a:xfrm>
            <a:off x="709750" y="1262907"/>
            <a:ext cx="374400" cy="392400"/>
          </a:xfrm>
          <a:prstGeom prst="ellipse">
            <a:avLst/>
          </a:prstGeom>
          <a:noFill/>
          <a:ln>
            <a:noFill/>
          </a:ln>
        </p:spPr>
      </p:pic>
      <p:sp>
        <p:nvSpPr>
          <p:cNvPr id="1075" name="Google Shape;1075;p75"/>
          <p:cNvSpPr txBox="1"/>
          <p:nvPr/>
        </p:nvSpPr>
        <p:spPr>
          <a:xfrm>
            <a:off x="447800" y="3648500"/>
            <a:ext cx="54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Topics: obesity, poverty</a:t>
            </a:r>
            <a:endParaRPr>
              <a:latin typeface="Open Sans"/>
              <a:ea typeface="Open Sans"/>
              <a:cs typeface="Open Sans"/>
              <a:sym typeface="Open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76"/>
          <p:cNvSpPr txBox="1"/>
          <p:nvPr>
            <p:ph idx="2" type="body"/>
          </p:nvPr>
        </p:nvSpPr>
        <p:spPr>
          <a:xfrm>
            <a:off x="4803100" y="563400"/>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Final Topics</a:t>
            </a:r>
            <a:endParaRPr/>
          </a:p>
          <a:p>
            <a:pPr indent="-342900" lvl="0" marL="457200" rtl="0" algn="l">
              <a:spcBef>
                <a:spcPts val="0"/>
              </a:spcBef>
              <a:spcAft>
                <a:spcPts val="0"/>
              </a:spcAft>
              <a:buSzPts val="1800"/>
              <a:buChar char="●"/>
            </a:pPr>
            <a:r>
              <a:rPr lang="en-GB"/>
              <a:t>Gender</a:t>
            </a:r>
            <a:endParaRPr/>
          </a:p>
          <a:p>
            <a:pPr indent="-342900" lvl="0" marL="457200" rtl="0" algn="l">
              <a:spcBef>
                <a:spcPts val="0"/>
              </a:spcBef>
              <a:spcAft>
                <a:spcPts val="0"/>
              </a:spcAft>
              <a:buSzPts val="1800"/>
              <a:buChar char="●"/>
            </a:pPr>
            <a:r>
              <a:rPr lang="en-GB"/>
              <a:t>Vaccine</a:t>
            </a:r>
            <a:endParaRPr/>
          </a:p>
          <a:p>
            <a:pPr indent="-342900" lvl="0" marL="457200" rtl="0" algn="l">
              <a:spcBef>
                <a:spcPts val="0"/>
              </a:spcBef>
              <a:spcAft>
                <a:spcPts val="0"/>
              </a:spcAft>
              <a:buSzPts val="1800"/>
              <a:buChar char="●"/>
            </a:pPr>
            <a:r>
              <a:rPr lang="en-GB"/>
              <a:t>COVID-19</a:t>
            </a:r>
            <a:endParaRPr/>
          </a:p>
          <a:p>
            <a:pPr indent="-342900" lvl="0" marL="457200" rtl="0" algn="l">
              <a:spcBef>
                <a:spcPts val="0"/>
              </a:spcBef>
              <a:spcAft>
                <a:spcPts val="0"/>
              </a:spcAft>
              <a:buSzPts val="1800"/>
              <a:buChar char="●"/>
            </a:pPr>
            <a:r>
              <a:rPr lang="en-GB"/>
              <a:t>Children</a:t>
            </a:r>
            <a:endParaRPr/>
          </a:p>
          <a:p>
            <a:pPr indent="-342900" lvl="0" marL="457200" rtl="0" algn="l">
              <a:spcBef>
                <a:spcPts val="0"/>
              </a:spcBef>
              <a:spcAft>
                <a:spcPts val="0"/>
              </a:spcAft>
              <a:buSzPts val="1800"/>
              <a:buChar char="●"/>
            </a:pPr>
            <a:r>
              <a:rPr lang="en-GB"/>
              <a:t>Drugs &amp; Alcohol</a:t>
            </a:r>
            <a:endParaRPr/>
          </a:p>
          <a:p>
            <a:pPr indent="-342900" lvl="0" marL="457200" rtl="0" algn="l">
              <a:spcBef>
                <a:spcPts val="0"/>
              </a:spcBef>
              <a:spcAft>
                <a:spcPts val="0"/>
              </a:spcAft>
              <a:buSzPts val="1800"/>
              <a:buChar char="●"/>
            </a:pPr>
            <a:r>
              <a:rPr lang="en-GB"/>
              <a:t>Medicine</a:t>
            </a:r>
            <a:endParaRPr/>
          </a:p>
          <a:p>
            <a:pPr indent="-342900" lvl="0" marL="457200" rtl="0" algn="l">
              <a:spcBef>
                <a:spcPts val="0"/>
              </a:spcBef>
              <a:spcAft>
                <a:spcPts val="0"/>
              </a:spcAft>
              <a:buSzPts val="1800"/>
              <a:buChar char="●"/>
            </a:pPr>
            <a:r>
              <a:rPr lang="en-GB"/>
              <a:t>Medical Condition</a:t>
            </a:r>
            <a:endParaRPr/>
          </a:p>
          <a:p>
            <a:pPr indent="-342900" lvl="0" marL="457200" rtl="0" algn="l">
              <a:spcBef>
                <a:spcPts val="0"/>
              </a:spcBef>
              <a:spcAft>
                <a:spcPts val="0"/>
              </a:spcAft>
              <a:buSzPts val="1800"/>
              <a:buChar char="●"/>
            </a:pPr>
            <a:r>
              <a:rPr lang="en-GB"/>
              <a:t>Politics</a:t>
            </a:r>
            <a:endParaRPr/>
          </a:p>
          <a:p>
            <a:pPr indent="-342900" lvl="0" marL="457200" rtl="0" algn="l">
              <a:spcBef>
                <a:spcPts val="0"/>
              </a:spcBef>
              <a:spcAft>
                <a:spcPts val="0"/>
              </a:spcAft>
              <a:buSzPts val="1800"/>
              <a:buChar char="●"/>
            </a:pPr>
            <a:r>
              <a:rPr lang="en-GB"/>
              <a:t>Religion</a:t>
            </a:r>
            <a:endParaRPr/>
          </a:p>
          <a:p>
            <a:pPr indent="-342900" lvl="0" marL="457200" rtl="0" algn="l">
              <a:spcBef>
                <a:spcPts val="0"/>
              </a:spcBef>
              <a:spcAft>
                <a:spcPts val="0"/>
              </a:spcAft>
              <a:buSzPts val="1800"/>
              <a:buChar char="●"/>
            </a:pPr>
            <a:r>
              <a:rPr lang="en-GB"/>
              <a:t>Sports</a:t>
            </a:r>
            <a:endParaRPr/>
          </a:p>
          <a:p>
            <a:pPr indent="-342900" lvl="0" marL="457200" rtl="0" algn="l">
              <a:spcBef>
                <a:spcPts val="0"/>
              </a:spcBef>
              <a:spcAft>
                <a:spcPts val="0"/>
              </a:spcAft>
              <a:buSzPts val="1800"/>
              <a:buChar char="●"/>
            </a:pPr>
            <a:r>
              <a:rPr lang="en-GB"/>
              <a:t>Pets</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sp>
        <p:nvSpPr>
          <p:cNvPr id="1081" name="Google Shape;1081;p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082" name="Google Shape;1082;p76"/>
          <p:cNvSpPr txBox="1"/>
          <p:nvPr>
            <p:ph idx="1" type="body"/>
          </p:nvPr>
        </p:nvSpPr>
        <p:spPr>
          <a:xfrm>
            <a:off x="311700" y="542875"/>
            <a:ext cx="3999900" cy="381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Health Topics</a:t>
            </a:r>
            <a:endParaRPr sz="1400"/>
          </a:p>
          <a:p>
            <a:pPr indent="-317500" lvl="0" marL="457200" rtl="0" algn="l">
              <a:spcBef>
                <a:spcPts val="0"/>
              </a:spcBef>
              <a:spcAft>
                <a:spcPts val="0"/>
              </a:spcAft>
              <a:buSzPts val="1400"/>
              <a:buChar char="●"/>
            </a:pPr>
            <a:r>
              <a:rPr lang="en-GB" sz="1400"/>
              <a:t>Obesity </a:t>
            </a:r>
            <a:r>
              <a:rPr lang="en-GB" sz="1400">
                <a:solidFill>
                  <a:schemeClr val="accent4"/>
                </a:solidFill>
              </a:rPr>
              <a:t>(body health)</a:t>
            </a:r>
            <a:endParaRPr sz="1400">
              <a:solidFill>
                <a:schemeClr val="accent4"/>
              </a:solidFill>
            </a:endParaRPr>
          </a:p>
          <a:p>
            <a:pPr indent="-317500" lvl="0" marL="457200" rtl="0" algn="l">
              <a:spcBef>
                <a:spcPts val="0"/>
              </a:spcBef>
              <a:spcAft>
                <a:spcPts val="0"/>
              </a:spcAft>
              <a:buSzPts val="1400"/>
              <a:buChar char="●"/>
            </a:pPr>
            <a:r>
              <a:rPr lang="en-GB" sz="1400"/>
              <a:t>Suicide </a:t>
            </a:r>
            <a:r>
              <a:rPr lang="en-GB" sz="1400">
                <a:solidFill>
                  <a:schemeClr val="accent1"/>
                </a:solidFill>
              </a:rPr>
              <a:t>(mental health)</a:t>
            </a:r>
            <a:endParaRPr sz="1400">
              <a:solidFill>
                <a:schemeClr val="accent1"/>
              </a:solidFill>
            </a:endParaRPr>
          </a:p>
          <a:p>
            <a:pPr indent="-317500" lvl="0" marL="457200" rtl="0" algn="l">
              <a:spcBef>
                <a:spcPts val="0"/>
              </a:spcBef>
              <a:spcAft>
                <a:spcPts val="0"/>
              </a:spcAft>
              <a:buSzPts val="1400"/>
              <a:buChar char="●"/>
            </a:pPr>
            <a:r>
              <a:rPr lang="en-GB" sz="1400"/>
              <a:t>Vitamin, </a:t>
            </a:r>
            <a:r>
              <a:rPr lang="en-GB" sz="1400">
                <a:solidFill>
                  <a:schemeClr val="dk1"/>
                </a:solidFill>
              </a:rPr>
              <a:t>Aloe Vera </a:t>
            </a:r>
            <a:r>
              <a:rPr lang="en-GB" sz="1400">
                <a:solidFill>
                  <a:schemeClr val="accent1"/>
                </a:solidFill>
              </a:rPr>
              <a:t>(medicine)</a:t>
            </a:r>
            <a:endParaRPr sz="1400">
              <a:solidFill>
                <a:schemeClr val="accent1"/>
              </a:solidFill>
            </a:endParaRPr>
          </a:p>
          <a:p>
            <a:pPr indent="-317500" lvl="0" marL="457200" rtl="0" algn="l">
              <a:spcBef>
                <a:spcPts val="0"/>
              </a:spcBef>
              <a:spcAft>
                <a:spcPts val="0"/>
              </a:spcAft>
              <a:buClr>
                <a:schemeClr val="dk1"/>
              </a:buClr>
              <a:buSzPts val="1400"/>
              <a:buChar char="●"/>
            </a:pPr>
            <a:r>
              <a:rPr lang="en-GB" sz="1400">
                <a:solidFill>
                  <a:schemeClr val="dk1"/>
                </a:solidFill>
              </a:rPr>
              <a:t>Death Rate</a:t>
            </a:r>
            <a:endParaRPr sz="1400">
              <a:solidFill>
                <a:schemeClr val="dk1"/>
              </a:solidFill>
            </a:endParaRPr>
          </a:p>
          <a:p>
            <a:pPr indent="-317500" lvl="0" marL="457200" rtl="0" algn="l">
              <a:spcBef>
                <a:spcPts val="0"/>
              </a:spcBef>
              <a:spcAft>
                <a:spcPts val="0"/>
              </a:spcAft>
              <a:buSzPts val="1400"/>
              <a:buChar char="●"/>
            </a:pPr>
            <a:r>
              <a:rPr lang="en-GB" sz="1400"/>
              <a:t>Migraine </a:t>
            </a:r>
            <a:r>
              <a:rPr lang="en-GB" sz="1400">
                <a:solidFill>
                  <a:schemeClr val="accent1"/>
                </a:solidFill>
              </a:rPr>
              <a:t>(body health)</a:t>
            </a:r>
            <a:endParaRPr sz="1400">
              <a:solidFill>
                <a:schemeClr val="accent1"/>
              </a:solidFill>
            </a:endParaRPr>
          </a:p>
          <a:p>
            <a:pPr indent="-317500" lvl="0" marL="457200" rtl="0" algn="l">
              <a:spcBef>
                <a:spcPts val="0"/>
              </a:spcBef>
              <a:spcAft>
                <a:spcPts val="0"/>
              </a:spcAft>
              <a:buSzPts val="1400"/>
              <a:buChar char="●"/>
            </a:pPr>
            <a:r>
              <a:rPr lang="en-GB" sz="1400">
                <a:solidFill>
                  <a:schemeClr val="dk1"/>
                </a:solidFill>
              </a:rPr>
              <a:t>Virus (Cold) </a:t>
            </a:r>
            <a:r>
              <a:rPr lang="en-GB" sz="1400">
                <a:solidFill>
                  <a:schemeClr val="accent1"/>
                </a:solidFill>
              </a:rPr>
              <a:t>(body health)</a:t>
            </a:r>
            <a:endParaRPr sz="1400">
              <a:solidFill>
                <a:schemeClr val="accent1"/>
              </a:solidFill>
            </a:endParaRPr>
          </a:p>
          <a:p>
            <a:pPr indent="-317500" lvl="0" marL="457200" rtl="0" algn="l">
              <a:spcBef>
                <a:spcPts val="0"/>
              </a:spcBef>
              <a:spcAft>
                <a:spcPts val="0"/>
              </a:spcAft>
              <a:buSzPts val="1400"/>
              <a:buChar char="●"/>
            </a:pPr>
            <a:r>
              <a:rPr lang="en-GB" sz="1400"/>
              <a:t>Antibiotics </a:t>
            </a:r>
            <a:r>
              <a:rPr lang="en-GB" sz="1400">
                <a:solidFill>
                  <a:schemeClr val="accent1"/>
                </a:solidFill>
              </a:rPr>
              <a:t>(medicine)</a:t>
            </a:r>
            <a:endParaRPr sz="1400">
              <a:solidFill>
                <a:schemeClr val="accent1"/>
              </a:solidFill>
            </a:endParaRPr>
          </a:p>
          <a:p>
            <a:pPr indent="-317500" lvl="0" marL="457200" rtl="0" algn="l">
              <a:spcBef>
                <a:spcPts val="0"/>
              </a:spcBef>
              <a:spcAft>
                <a:spcPts val="0"/>
              </a:spcAft>
              <a:buSzPts val="1400"/>
              <a:buChar char="●"/>
            </a:pPr>
            <a:r>
              <a:rPr lang="en-GB" sz="1400"/>
              <a:t>Alcohol</a:t>
            </a:r>
            <a:endParaRPr sz="1400"/>
          </a:p>
          <a:p>
            <a:pPr indent="-317500" lvl="0" marL="457200" rtl="0" algn="l">
              <a:spcBef>
                <a:spcPts val="0"/>
              </a:spcBef>
              <a:spcAft>
                <a:spcPts val="0"/>
              </a:spcAft>
              <a:buSzPts val="1400"/>
              <a:buChar char="●"/>
            </a:pPr>
            <a:r>
              <a:rPr lang="en-GB" sz="1400"/>
              <a:t>Cancer </a:t>
            </a:r>
            <a:r>
              <a:rPr lang="en-GB" sz="1400">
                <a:solidFill>
                  <a:schemeClr val="accent1"/>
                </a:solidFill>
              </a:rPr>
              <a:t>(disease)</a:t>
            </a:r>
            <a:endParaRPr sz="1400">
              <a:solidFill>
                <a:schemeClr val="accent1"/>
              </a:solidFill>
            </a:endParaRPr>
          </a:p>
          <a:p>
            <a:pPr indent="-317500" lvl="0" marL="457200" rtl="0" algn="l">
              <a:spcBef>
                <a:spcPts val="0"/>
              </a:spcBef>
              <a:spcAft>
                <a:spcPts val="0"/>
              </a:spcAft>
              <a:buSzPts val="1400"/>
              <a:buChar char="●"/>
            </a:pPr>
            <a:r>
              <a:rPr lang="en-GB" sz="1400"/>
              <a:t>Pregnancy </a:t>
            </a:r>
            <a:r>
              <a:rPr lang="en-GB" sz="1400">
                <a:solidFill>
                  <a:schemeClr val="accent1"/>
                </a:solidFill>
              </a:rPr>
              <a:t>(children)</a:t>
            </a:r>
            <a:endParaRPr sz="1400">
              <a:solidFill>
                <a:schemeClr val="accent1"/>
              </a:solidFill>
            </a:endParaRPr>
          </a:p>
          <a:p>
            <a:pPr indent="-317500" lvl="0" marL="457200" rtl="0" algn="l">
              <a:spcBef>
                <a:spcPts val="0"/>
              </a:spcBef>
              <a:spcAft>
                <a:spcPts val="0"/>
              </a:spcAft>
              <a:buSzPts val="1400"/>
              <a:buChar char="●"/>
            </a:pPr>
            <a:r>
              <a:rPr lang="en-GB" sz="1400"/>
              <a:t>COVID-19</a:t>
            </a:r>
            <a:endParaRPr sz="1400"/>
          </a:p>
          <a:p>
            <a:pPr indent="-317500" lvl="0" marL="457200" rtl="0" algn="l">
              <a:spcBef>
                <a:spcPts val="0"/>
              </a:spcBef>
              <a:spcAft>
                <a:spcPts val="0"/>
              </a:spcAft>
              <a:buSzPts val="1400"/>
              <a:buChar char="●"/>
            </a:pPr>
            <a:r>
              <a:rPr lang="en-GB" sz="1400"/>
              <a:t>HIV </a:t>
            </a:r>
            <a:r>
              <a:rPr lang="en-GB" sz="1400">
                <a:solidFill>
                  <a:schemeClr val="accent1"/>
                </a:solidFill>
              </a:rPr>
              <a:t>(disease)</a:t>
            </a:r>
            <a:endParaRPr sz="1400">
              <a:solidFill>
                <a:schemeClr val="accent1"/>
              </a:solidFill>
            </a:endParaRPr>
          </a:p>
          <a:p>
            <a:pPr indent="-317500" lvl="0" marL="457200" rtl="0" algn="l">
              <a:spcBef>
                <a:spcPts val="0"/>
              </a:spcBef>
              <a:spcAft>
                <a:spcPts val="0"/>
              </a:spcAft>
              <a:buSzPts val="1400"/>
              <a:buChar char="●"/>
            </a:pPr>
            <a:r>
              <a:rPr lang="en-GB" sz="1400"/>
              <a:t>Cannabis, </a:t>
            </a:r>
            <a:r>
              <a:rPr lang="en-GB" sz="1400"/>
              <a:t>Opioid </a:t>
            </a:r>
            <a:r>
              <a:rPr lang="en-GB" sz="1400">
                <a:solidFill>
                  <a:schemeClr val="accent1"/>
                </a:solidFill>
              </a:rPr>
              <a:t>(drugs)</a:t>
            </a:r>
            <a:endParaRPr sz="1400">
              <a:solidFill>
                <a:schemeClr val="accent1"/>
              </a:solidFill>
            </a:endParaRPr>
          </a:p>
          <a:p>
            <a:pPr indent="-317500" lvl="0" marL="457200" rtl="0" algn="l">
              <a:spcBef>
                <a:spcPts val="0"/>
              </a:spcBef>
              <a:spcAft>
                <a:spcPts val="0"/>
              </a:spcAft>
              <a:buSzPts val="1400"/>
              <a:buChar char="●"/>
            </a:pPr>
            <a:r>
              <a:rPr lang="en-GB" sz="1400"/>
              <a:t>Autism </a:t>
            </a:r>
            <a:r>
              <a:rPr lang="en-GB" sz="1400">
                <a:solidFill>
                  <a:schemeClr val="accent1"/>
                </a:solidFill>
              </a:rPr>
              <a:t>(children)</a:t>
            </a:r>
            <a:endParaRPr sz="1400">
              <a:solidFill>
                <a:schemeClr val="accent1"/>
              </a:solidFill>
            </a:endParaRPr>
          </a:p>
          <a:p>
            <a:pPr indent="-317500" lvl="0" marL="457200" rtl="0" algn="l">
              <a:spcBef>
                <a:spcPts val="0"/>
              </a:spcBef>
              <a:spcAft>
                <a:spcPts val="0"/>
              </a:spcAft>
              <a:buSzPts val="1400"/>
              <a:buChar char="●"/>
            </a:pPr>
            <a:r>
              <a:rPr lang="en-GB" sz="1400"/>
              <a:t>Eyes, Heart </a:t>
            </a:r>
            <a:r>
              <a:rPr lang="en-GB" sz="1400">
                <a:solidFill>
                  <a:schemeClr val="accent1"/>
                </a:solidFill>
              </a:rPr>
              <a:t>(body health)</a:t>
            </a:r>
            <a:endParaRPr sz="1400">
              <a:solidFill>
                <a:schemeClr val="accent1"/>
              </a:solidFill>
            </a:endParaRPr>
          </a:p>
          <a:p>
            <a:pPr indent="-317500" lvl="0" marL="457200" rtl="0" algn="l">
              <a:spcBef>
                <a:spcPts val="0"/>
              </a:spcBef>
              <a:spcAft>
                <a:spcPts val="0"/>
              </a:spcAft>
              <a:buSzPts val="1400"/>
              <a:buChar char="●"/>
            </a:pPr>
            <a:r>
              <a:rPr lang="en-GB" sz="1400"/>
              <a:t>Natural Remedies </a:t>
            </a:r>
            <a:r>
              <a:rPr lang="en-GB" sz="1400">
                <a:solidFill>
                  <a:schemeClr val="dk1"/>
                </a:solidFill>
              </a:rPr>
              <a:t>(health condition)</a:t>
            </a:r>
            <a:endParaRPr sz="1400"/>
          </a:p>
        </p:txBody>
      </p:sp>
      <p:sp>
        <p:nvSpPr>
          <p:cNvPr id="1083" name="Google Shape;1083;p76"/>
          <p:cNvSpPr txBox="1"/>
          <p:nvPr>
            <p:ph idx="4"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Overall Topics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grpSp>
        <p:nvGrpSpPr>
          <p:cNvPr id="1088" name="Google Shape;1088;p77"/>
          <p:cNvGrpSpPr/>
          <p:nvPr/>
        </p:nvGrpSpPr>
        <p:grpSpPr>
          <a:xfrm>
            <a:off x="457618" y="1133772"/>
            <a:ext cx="3624163" cy="1732726"/>
            <a:chOff x="3392350" y="451550"/>
            <a:chExt cx="2355800" cy="4261500"/>
          </a:xfrm>
        </p:grpSpPr>
        <p:sp>
          <p:nvSpPr>
            <p:cNvPr id="1089" name="Google Shape;1089;p77"/>
            <p:cNvSpPr/>
            <p:nvPr/>
          </p:nvSpPr>
          <p:spPr>
            <a:xfrm>
              <a:off x="3395850" y="45155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77"/>
            <p:cNvSpPr txBox="1"/>
            <p:nvPr/>
          </p:nvSpPr>
          <p:spPr>
            <a:xfrm>
              <a:off x="3823988" y="602008"/>
              <a:ext cx="1772100" cy="968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100">
                  <a:solidFill>
                    <a:srgbClr val="434343"/>
                  </a:solidFill>
                </a:rPr>
                <a:t>Lindsay Dunne </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sp>
          <p:nvSpPr>
            <p:cNvPr id="1091" name="Google Shape;1091;p77"/>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1092" name="Google Shape;1092;p77"/>
            <p:cNvSpPr txBox="1"/>
            <p:nvPr/>
          </p:nvSpPr>
          <p:spPr>
            <a:xfrm>
              <a:off x="3494500" y="1761295"/>
              <a:ext cx="21507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A group of researchers claim the common cold is not natural but is manmade, engineered by the US military in 1948 as a bioweapon.</a:t>
              </a:r>
              <a:endParaRPr sz="1200">
                <a:solidFill>
                  <a:srgbClr val="4A86E8"/>
                </a:solidFill>
              </a:endParaRPr>
            </a:p>
          </p:txBody>
        </p:sp>
        <p:cxnSp>
          <p:nvCxnSpPr>
            <p:cNvPr id="1093" name="Google Shape;1093;p77"/>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1094" name="Google Shape;1094;p77"/>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5" name="Google Shape;1095;p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1096" name="Google Shape;1096;p77"/>
          <p:cNvPicPr preferRelativeResize="0"/>
          <p:nvPr/>
        </p:nvPicPr>
        <p:blipFill>
          <a:blip r:embed="rId3">
            <a:alphaModFix/>
          </a:blip>
          <a:stretch>
            <a:fillRect/>
          </a:stretch>
        </p:blipFill>
        <p:spPr>
          <a:xfrm>
            <a:off x="709600" y="1262300"/>
            <a:ext cx="374700" cy="393600"/>
          </a:xfrm>
          <a:prstGeom prst="ellipse">
            <a:avLst/>
          </a:prstGeom>
          <a:noFill/>
          <a:ln>
            <a:noFill/>
          </a:ln>
        </p:spPr>
      </p:pic>
      <p:grpSp>
        <p:nvGrpSpPr>
          <p:cNvPr id="1097" name="Google Shape;1097;p77"/>
          <p:cNvGrpSpPr/>
          <p:nvPr/>
        </p:nvGrpSpPr>
        <p:grpSpPr>
          <a:xfrm>
            <a:off x="5029668" y="1133780"/>
            <a:ext cx="3622932" cy="2262004"/>
            <a:chOff x="3392350" y="379960"/>
            <a:chExt cx="2355000" cy="4261500"/>
          </a:xfrm>
        </p:grpSpPr>
        <p:sp>
          <p:nvSpPr>
            <p:cNvPr id="1098" name="Google Shape;1098;p77"/>
            <p:cNvSpPr/>
            <p:nvPr/>
          </p:nvSpPr>
          <p:spPr>
            <a:xfrm>
              <a:off x="3394103" y="37996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77"/>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1100" name="Google Shape;1100;p77"/>
            <p:cNvSpPr txBox="1"/>
            <p:nvPr/>
          </p:nvSpPr>
          <p:spPr>
            <a:xfrm>
              <a:off x="4342449" y="1474207"/>
              <a:ext cx="13026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The common cold is not a natural virus. We assume it has always been around because we are used to it, but it was first discovered in humans in 1948. Where did it come from?</a:t>
              </a:r>
              <a:endParaRPr sz="1200">
                <a:solidFill>
                  <a:srgbClr val="4A86E8"/>
                </a:solidFill>
              </a:endParaRPr>
            </a:p>
          </p:txBody>
        </p:sp>
        <p:cxnSp>
          <p:nvCxnSpPr>
            <p:cNvPr id="1101" name="Google Shape;1101;p77"/>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1102" name="Google Shape;1102;p77"/>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03" name="Google Shape;1103;p77"/>
          <p:cNvPicPr preferRelativeResize="0"/>
          <p:nvPr/>
        </p:nvPicPr>
        <p:blipFill>
          <a:blip r:embed="rId3">
            <a:alphaModFix/>
          </a:blip>
          <a:stretch>
            <a:fillRect/>
          </a:stretch>
        </p:blipFill>
        <p:spPr>
          <a:xfrm>
            <a:off x="5224975" y="1262300"/>
            <a:ext cx="374700" cy="393600"/>
          </a:xfrm>
          <a:prstGeom prst="ellipse">
            <a:avLst/>
          </a:prstGeom>
          <a:noFill/>
          <a:ln>
            <a:noFill/>
          </a:ln>
        </p:spPr>
      </p:pic>
      <p:sp>
        <p:nvSpPr>
          <p:cNvPr id="1104" name="Google Shape;1104;p77"/>
          <p:cNvSpPr txBox="1"/>
          <p:nvPr/>
        </p:nvSpPr>
        <p:spPr>
          <a:xfrm>
            <a:off x="5659825" y="1216674"/>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Lindsay Dunne </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pic>
        <p:nvPicPr>
          <p:cNvPr id="1105" name="Google Shape;1105;p77"/>
          <p:cNvPicPr preferRelativeResize="0"/>
          <p:nvPr/>
        </p:nvPicPr>
        <p:blipFill>
          <a:blip r:embed="rId4">
            <a:alphaModFix/>
          </a:blip>
          <a:stretch>
            <a:fillRect/>
          </a:stretch>
        </p:blipFill>
        <p:spPr>
          <a:xfrm>
            <a:off x="5174149" y="1837455"/>
            <a:ext cx="1256300" cy="986600"/>
          </a:xfrm>
          <a:prstGeom prst="rect">
            <a:avLst/>
          </a:prstGeom>
          <a:noFill/>
          <a:ln>
            <a:noFill/>
          </a:ln>
        </p:spPr>
      </p:pic>
      <p:sp>
        <p:nvSpPr>
          <p:cNvPr id="1106" name="Google Shape;1106;p77"/>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New post template</a:t>
            </a:r>
            <a:endParaRPr/>
          </a:p>
        </p:txBody>
      </p:sp>
      <p:pic>
        <p:nvPicPr>
          <p:cNvPr id="1107" name="Google Shape;1107;p77"/>
          <p:cNvPicPr preferRelativeResize="0"/>
          <p:nvPr/>
        </p:nvPicPr>
        <p:blipFill>
          <a:blip r:embed="rId5">
            <a:alphaModFix/>
          </a:blip>
          <a:stretch>
            <a:fillRect/>
          </a:stretch>
        </p:blipFill>
        <p:spPr>
          <a:xfrm>
            <a:off x="5174100" y="1837550"/>
            <a:ext cx="1256400" cy="986400"/>
          </a:xfrm>
          <a:prstGeom prst="rect">
            <a:avLst/>
          </a:prstGeom>
          <a:noFill/>
          <a:ln>
            <a:noFill/>
          </a:ln>
        </p:spPr>
      </p:pic>
      <p:pic>
        <p:nvPicPr>
          <p:cNvPr id="1108" name="Google Shape;1108;p77"/>
          <p:cNvPicPr preferRelativeResize="0"/>
          <p:nvPr/>
        </p:nvPicPr>
        <p:blipFill>
          <a:blip r:embed="rId6">
            <a:alphaModFix/>
          </a:blip>
          <a:stretch>
            <a:fillRect/>
          </a:stretch>
        </p:blipFill>
        <p:spPr>
          <a:xfrm>
            <a:off x="5225125" y="1262907"/>
            <a:ext cx="374400" cy="392400"/>
          </a:xfrm>
          <a:prstGeom prst="ellipse">
            <a:avLst/>
          </a:prstGeom>
          <a:noFill/>
          <a:ln>
            <a:noFill/>
          </a:ln>
        </p:spPr>
      </p:pic>
      <p:pic>
        <p:nvPicPr>
          <p:cNvPr id="1109" name="Google Shape;1109;p77"/>
          <p:cNvPicPr preferRelativeResize="0"/>
          <p:nvPr/>
        </p:nvPicPr>
        <p:blipFill>
          <a:blip r:embed="rId6">
            <a:alphaModFix/>
          </a:blip>
          <a:stretch>
            <a:fillRect/>
          </a:stretch>
        </p:blipFill>
        <p:spPr>
          <a:xfrm>
            <a:off x="709750" y="1262907"/>
            <a:ext cx="374400" cy="392400"/>
          </a:xfrm>
          <a:prstGeom prst="ellipse">
            <a:avLst/>
          </a:prstGeom>
          <a:noFill/>
          <a:ln>
            <a:noFill/>
          </a:ln>
        </p:spPr>
      </p:pic>
      <p:sp>
        <p:nvSpPr>
          <p:cNvPr id="1110" name="Google Shape;1110;p77"/>
          <p:cNvSpPr txBox="1"/>
          <p:nvPr/>
        </p:nvSpPr>
        <p:spPr>
          <a:xfrm>
            <a:off x="709750" y="4210475"/>
            <a:ext cx="548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Topics: </a:t>
            </a:r>
            <a:r>
              <a:rPr lang="en-GB" u="sng">
                <a:latin typeface="Open Sans"/>
                <a:ea typeface="Open Sans"/>
                <a:cs typeface="Open Sans"/>
                <a:sym typeface="Open Sans"/>
              </a:rPr>
              <a:t>virus,</a:t>
            </a:r>
            <a:r>
              <a:rPr lang="en-GB">
                <a:latin typeface="Open Sans"/>
                <a:ea typeface="Open Sans"/>
                <a:cs typeface="Open Sans"/>
                <a:sym typeface="Open Sans"/>
              </a:rPr>
              <a:t> cold</a:t>
            </a:r>
            <a:endParaRPr>
              <a:latin typeface="Open Sans"/>
              <a:ea typeface="Open Sans"/>
              <a:cs typeface="Open Sans"/>
              <a:sym typeface="Open Sans"/>
            </a:endParaRPr>
          </a:p>
          <a:p>
            <a:pPr indent="0" lvl="0" marL="0" rtl="0" algn="l">
              <a:spcBef>
                <a:spcPts val="0"/>
              </a:spcBef>
              <a:spcAft>
                <a:spcPts val="0"/>
              </a:spcAft>
              <a:buNone/>
            </a:pPr>
            <a:r>
              <a:rPr lang="en-GB">
                <a:latin typeface="Open Sans"/>
                <a:ea typeface="Open Sans"/>
                <a:cs typeface="Open Sans"/>
                <a:sym typeface="Open Sans"/>
              </a:rPr>
              <a:t>bioweapons</a:t>
            </a:r>
            <a:endParaRPr>
              <a:latin typeface="Open Sans"/>
              <a:ea typeface="Open Sans"/>
              <a:cs typeface="Open Sans"/>
              <a:sym typeface="Open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78"/>
          <p:cNvSpPr/>
          <p:nvPr/>
        </p:nvSpPr>
        <p:spPr>
          <a:xfrm>
            <a:off x="480400" y="820900"/>
            <a:ext cx="3624300" cy="3906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117" name="Google Shape;1117;p78"/>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Misleading Graphs</a:t>
            </a:r>
            <a:endParaRPr/>
          </a:p>
        </p:txBody>
      </p:sp>
      <p:sp>
        <p:nvSpPr>
          <p:cNvPr id="1118" name="Google Shape;1118;p78"/>
          <p:cNvSpPr txBox="1"/>
          <p:nvPr/>
        </p:nvSpPr>
        <p:spPr>
          <a:xfrm>
            <a:off x="641138" y="3674375"/>
            <a:ext cx="3308700" cy="884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Look at this. The chart speaks for itself. They have been lying to us but they can’t hide these statistics.</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pic>
        <p:nvPicPr>
          <p:cNvPr id="1119" name="Google Shape;1119;p78"/>
          <p:cNvPicPr preferRelativeResize="0"/>
          <p:nvPr/>
        </p:nvPicPr>
        <p:blipFill>
          <a:blip r:embed="rId3">
            <a:alphaModFix/>
          </a:blip>
          <a:stretch>
            <a:fillRect/>
          </a:stretch>
        </p:blipFill>
        <p:spPr>
          <a:xfrm>
            <a:off x="703500" y="1537700"/>
            <a:ext cx="3183975" cy="2136684"/>
          </a:xfrm>
          <a:prstGeom prst="rect">
            <a:avLst/>
          </a:prstGeom>
          <a:noFill/>
          <a:ln>
            <a:noFill/>
          </a:ln>
        </p:spPr>
      </p:pic>
      <p:sp>
        <p:nvSpPr>
          <p:cNvPr id="1120" name="Google Shape;1120;p78"/>
          <p:cNvSpPr txBox="1"/>
          <p:nvPr/>
        </p:nvSpPr>
        <p:spPr>
          <a:xfrm>
            <a:off x="1223750" y="924074"/>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Ali_1958</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pic>
        <p:nvPicPr>
          <p:cNvPr id="1121" name="Google Shape;1121;p78"/>
          <p:cNvPicPr preferRelativeResize="0"/>
          <p:nvPr/>
        </p:nvPicPr>
        <p:blipFill>
          <a:blip r:embed="rId4">
            <a:alphaModFix/>
          </a:blip>
          <a:stretch>
            <a:fillRect/>
          </a:stretch>
        </p:blipFill>
        <p:spPr>
          <a:xfrm>
            <a:off x="849050" y="991450"/>
            <a:ext cx="374700" cy="393600"/>
          </a:xfrm>
          <a:prstGeom prst="ellipse">
            <a:avLst/>
          </a:prstGeom>
          <a:noFill/>
          <a:ln>
            <a:noFill/>
          </a:ln>
        </p:spPr>
      </p:pic>
      <p:pic>
        <p:nvPicPr>
          <p:cNvPr id="1122" name="Google Shape;1122;p78"/>
          <p:cNvPicPr preferRelativeResize="0"/>
          <p:nvPr/>
        </p:nvPicPr>
        <p:blipFill>
          <a:blip r:embed="rId5">
            <a:alphaModFix/>
          </a:blip>
          <a:stretch>
            <a:fillRect/>
          </a:stretch>
        </p:blipFill>
        <p:spPr>
          <a:xfrm>
            <a:off x="704300" y="1536838"/>
            <a:ext cx="3182400" cy="2138400"/>
          </a:xfrm>
          <a:prstGeom prst="rect">
            <a:avLst/>
          </a:prstGeom>
          <a:noFill/>
          <a:ln>
            <a:noFill/>
          </a:ln>
        </p:spPr>
      </p:pic>
      <p:pic>
        <p:nvPicPr>
          <p:cNvPr id="1123" name="Google Shape;1123;p78"/>
          <p:cNvPicPr preferRelativeResize="0"/>
          <p:nvPr/>
        </p:nvPicPr>
        <p:blipFill>
          <a:blip r:embed="rId6">
            <a:alphaModFix/>
          </a:blip>
          <a:stretch>
            <a:fillRect/>
          </a:stretch>
        </p:blipFill>
        <p:spPr>
          <a:xfrm>
            <a:off x="704300" y="1536850"/>
            <a:ext cx="3182400" cy="2138400"/>
          </a:xfrm>
          <a:prstGeom prst="rect">
            <a:avLst/>
          </a:prstGeom>
          <a:noFill/>
          <a:ln>
            <a:noFill/>
          </a:ln>
        </p:spPr>
      </p:pic>
      <p:pic>
        <p:nvPicPr>
          <p:cNvPr id="1124" name="Google Shape;1124;p78"/>
          <p:cNvPicPr preferRelativeResize="0"/>
          <p:nvPr/>
        </p:nvPicPr>
        <p:blipFill>
          <a:blip r:embed="rId7">
            <a:alphaModFix/>
          </a:blip>
          <a:stretch>
            <a:fillRect/>
          </a:stretch>
        </p:blipFill>
        <p:spPr>
          <a:xfrm>
            <a:off x="849205" y="992040"/>
            <a:ext cx="374400" cy="392400"/>
          </a:xfrm>
          <a:prstGeom prst="ellipse">
            <a:avLst/>
          </a:prstGeom>
          <a:noFill/>
          <a:ln>
            <a:noFill/>
          </a:ln>
        </p:spPr>
      </p:pic>
      <p:grpSp>
        <p:nvGrpSpPr>
          <p:cNvPr id="1125" name="Google Shape;1125;p78"/>
          <p:cNvGrpSpPr/>
          <p:nvPr/>
        </p:nvGrpSpPr>
        <p:grpSpPr>
          <a:xfrm>
            <a:off x="5029668" y="1133780"/>
            <a:ext cx="3622932" cy="2262004"/>
            <a:chOff x="3392350" y="379960"/>
            <a:chExt cx="2355000" cy="4261500"/>
          </a:xfrm>
        </p:grpSpPr>
        <p:sp>
          <p:nvSpPr>
            <p:cNvPr id="1126" name="Google Shape;1126;p78"/>
            <p:cNvSpPr/>
            <p:nvPr/>
          </p:nvSpPr>
          <p:spPr>
            <a:xfrm>
              <a:off x="3394103" y="37996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78"/>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1128" name="Google Shape;1128;p78"/>
            <p:cNvSpPr txBox="1"/>
            <p:nvPr/>
          </p:nvSpPr>
          <p:spPr>
            <a:xfrm>
              <a:off x="4342449" y="1474207"/>
              <a:ext cx="13026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New statistics show that flu vaccine uptake in university students has plummeted in just the last three months.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p:txBody>
        </p:sp>
        <p:cxnSp>
          <p:nvCxnSpPr>
            <p:cNvPr id="1129" name="Google Shape;1129;p78"/>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1130" name="Google Shape;1130;p78"/>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31" name="Google Shape;1131;p78"/>
          <p:cNvPicPr preferRelativeResize="0"/>
          <p:nvPr/>
        </p:nvPicPr>
        <p:blipFill>
          <a:blip r:embed="rId4">
            <a:alphaModFix/>
          </a:blip>
          <a:stretch>
            <a:fillRect/>
          </a:stretch>
        </p:blipFill>
        <p:spPr>
          <a:xfrm>
            <a:off x="5224975" y="1262300"/>
            <a:ext cx="374700" cy="393600"/>
          </a:xfrm>
          <a:prstGeom prst="ellipse">
            <a:avLst/>
          </a:prstGeom>
          <a:noFill/>
          <a:ln>
            <a:noFill/>
          </a:ln>
        </p:spPr>
      </p:pic>
      <p:sp>
        <p:nvSpPr>
          <p:cNvPr id="1132" name="Google Shape;1132;p78"/>
          <p:cNvSpPr txBox="1"/>
          <p:nvPr/>
        </p:nvSpPr>
        <p:spPr>
          <a:xfrm>
            <a:off x="5659825" y="1216674"/>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Ali_1958 </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pic>
        <p:nvPicPr>
          <p:cNvPr id="1133" name="Google Shape;1133;p78"/>
          <p:cNvPicPr preferRelativeResize="0"/>
          <p:nvPr/>
        </p:nvPicPr>
        <p:blipFill>
          <a:blip r:embed="rId8">
            <a:alphaModFix/>
          </a:blip>
          <a:stretch>
            <a:fillRect/>
          </a:stretch>
        </p:blipFill>
        <p:spPr>
          <a:xfrm>
            <a:off x="5174149" y="1837455"/>
            <a:ext cx="1256300" cy="986600"/>
          </a:xfrm>
          <a:prstGeom prst="rect">
            <a:avLst/>
          </a:prstGeom>
          <a:noFill/>
          <a:ln>
            <a:noFill/>
          </a:ln>
        </p:spPr>
      </p:pic>
      <p:pic>
        <p:nvPicPr>
          <p:cNvPr id="1134" name="Google Shape;1134;p78"/>
          <p:cNvPicPr preferRelativeResize="0"/>
          <p:nvPr/>
        </p:nvPicPr>
        <p:blipFill>
          <a:blip r:embed="rId9">
            <a:alphaModFix/>
          </a:blip>
          <a:stretch>
            <a:fillRect/>
          </a:stretch>
        </p:blipFill>
        <p:spPr>
          <a:xfrm>
            <a:off x="5174100" y="1837550"/>
            <a:ext cx="1256401" cy="986400"/>
          </a:xfrm>
          <a:prstGeom prst="rect">
            <a:avLst/>
          </a:prstGeom>
          <a:noFill/>
          <a:ln cap="flat" cmpd="sng" w="9525">
            <a:solidFill>
              <a:schemeClr val="lt2"/>
            </a:solidFill>
            <a:prstDash val="solid"/>
            <a:round/>
            <a:headEnd len="sm" w="sm" type="none"/>
            <a:tailEnd len="sm" w="sm" type="none"/>
          </a:ln>
        </p:spPr>
      </p:pic>
      <p:pic>
        <p:nvPicPr>
          <p:cNvPr id="1135" name="Google Shape;1135;p78"/>
          <p:cNvPicPr preferRelativeResize="0"/>
          <p:nvPr/>
        </p:nvPicPr>
        <p:blipFill>
          <a:blip r:embed="rId10">
            <a:alphaModFix/>
          </a:blip>
          <a:stretch>
            <a:fillRect/>
          </a:stretch>
        </p:blipFill>
        <p:spPr>
          <a:xfrm>
            <a:off x="5174099" y="1837555"/>
            <a:ext cx="1256399" cy="986400"/>
          </a:xfrm>
          <a:prstGeom prst="rect">
            <a:avLst/>
          </a:prstGeom>
          <a:noFill/>
          <a:ln>
            <a:noFill/>
          </a:ln>
        </p:spPr>
      </p:pic>
      <p:pic>
        <p:nvPicPr>
          <p:cNvPr id="1136" name="Google Shape;1136;p78"/>
          <p:cNvPicPr preferRelativeResize="0"/>
          <p:nvPr/>
        </p:nvPicPr>
        <p:blipFill>
          <a:blip r:embed="rId7">
            <a:alphaModFix/>
          </a:blip>
          <a:stretch>
            <a:fillRect/>
          </a:stretch>
        </p:blipFill>
        <p:spPr>
          <a:xfrm>
            <a:off x="5225130" y="1262890"/>
            <a:ext cx="374400" cy="392400"/>
          </a:xfrm>
          <a:prstGeom prst="ellipse">
            <a:avLst/>
          </a:prstGeom>
          <a:noFill/>
          <a:ln>
            <a:noFill/>
          </a:ln>
        </p:spPr>
      </p:pic>
      <p:sp>
        <p:nvSpPr>
          <p:cNvPr id="1137" name="Google Shape;1137;p78"/>
          <p:cNvSpPr txBox="1"/>
          <p:nvPr/>
        </p:nvSpPr>
        <p:spPr>
          <a:xfrm>
            <a:off x="1622925" y="4659925"/>
            <a:ext cx="155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Topics: </a:t>
            </a:r>
            <a:r>
              <a:rPr lang="en-GB" u="sng">
                <a:latin typeface="Open Sans"/>
                <a:ea typeface="Open Sans"/>
                <a:cs typeface="Open Sans"/>
                <a:sym typeface="Open Sans"/>
              </a:rPr>
              <a:t>Vaccine</a:t>
            </a:r>
            <a:endParaRPr>
              <a:latin typeface="Open Sans"/>
              <a:ea typeface="Open Sans"/>
              <a:cs typeface="Open Sans"/>
              <a:sym typeface="Open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grpSp>
        <p:nvGrpSpPr>
          <p:cNvPr id="1142" name="Google Shape;1142;p79"/>
          <p:cNvGrpSpPr/>
          <p:nvPr/>
        </p:nvGrpSpPr>
        <p:grpSpPr>
          <a:xfrm>
            <a:off x="457668" y="1133783"/>
            <a:ext cx="3624163" cy="1986285"/>
            <a:chOff x="3392350" y="451550"/>
            <a:chExt cx="2355800" cy="4261500"/>
          </a:xfrm>
        </p:grpSpPr>
        <p:sp>
          <p:nvSpPr>
            <p:cNvPr id="1143" name="Google Shape;1143;p79"/>
            <p:cNvSpPr/>
            <p:nvPr/>
          </p:nvSpPr>
          <p:spPr>
            <a:xfrm>
              <a:off x="3395850" y="45155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79"/>
            <p:cNvSpPr txBox="1"/>
            <p:nvPr/>
          </p:nvSpPr>
          <p:spPr>
            <a:xfrm>
              <a:off x="3823988" y="602008"/>
              <a:ext cx="1772100" cy="968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Pooja</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sp>
          <p:nvSpPr>
            <p:cNvPr id="1145" name="Google Shape;1145;p79"/>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1146" name="Google Shape;1146;p79"/>
            <p:cNvSpPr txBox="1"/>
            <p:nvPr/>
          </p:nvSpPr>
          <p:spPr>
            <a:xfrm>
              <a:off x="3494500" y="1761295"/>
              <a:ext cx="21507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chemeClr val="dk1"/>
                  </a:solidFill>
                  <a:latin typeface="Helvetica Neue Light"/>
                  <a:ea typeface="Helvetica Neue Light"/>
                  <a:cs typeface="Helvetica Neue Light"/>
                  <a:sym typeface="Helvetica Neue Light"/>
                </a:rPr>
                <a:t>Data from the CDC shows that only 7% of recorded covid deaths actually died without other comorbidities. Real covid fatality rates are much smaller than we think.</a:t>
              </a:r>
              <a:endParaRPr sz="11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GB" sz="1100">
                  <a:solidFill>
                    <a:srgbClr val="3AD0F1"/>
                  </a:solidFill>
                  <a:latin typeface="Helvetica Neue"/>
                  <a:ea typeface="Helvetica Neue"/>
                  <a:cs typeface="Helvetica Neue"/>
                  <a:sym typeface="Helvetica Neue"/>
                </a:rPr>
                <a:t>covid.cdc.gov/covid-data-tr…</a:t>
              </a:r>
              <a:br>
                <a:rPr lang="en-GB" sz="1100">
                  <a:solidFill>
                    <a:schemeClr val="dk1"/>
                  </a:solidFill>
                  <a:latin typeface="Helvetica Neue Light"/>
                  <a:ea typeface="Helvetica Neue Light"/>
                  <a:cs typeface="Helvetica Neue Light"/>
                  <a:sym typeface="Helvetica Neue Light"/>
                </a:rPr>
              </a:br>
              <a:r>
                <a:rPr lang="en-GB" sz="1100">
                  <a:solidFill>
                    <a:srgbClr val="3AD0F1"/>
                  </a:solidFill>
                  <a:latin typeface="Helvetica Neue"/>
                  <a:ea typeface="Helvetica Neue"/>
                  <a:cs typeface="Helvetica Neue"/>
                  <a:sym typeface="Helvetica Neue"/>
                </a:rPr>
                <a:t>#covid #coronavirus</a:t>
              </a:r>
              <a:endParaRPr sz="1100">
                <a:solidFill>
                  <a:srgbClr val="3AD0F1"/>
                </a:solidFill>
                <a:latin typeface="Helvetica Neue"/>
                <a:ea typeface="Helvetica Neue"/>
                <a:cs typeface="Helvetica Neue"/>
                <a:sym typeface="Helvetica Neue"/>
              </a:endParaRPr>
            </a:p>
            <a:p>
              <a:pPr indent="0" lvl="0" marL="0" rtl="0" algn="l">
                <a:spcBef>
                  <a:spcPts val="0"/>
                </a:spcBef>
                <a:spcAft>
                  <a:spcPts val="0"/>
                </a:spcAft>
                <a:buNone/>
              </a:pPr>
              <a:r>
                <a:t/>
              </a:r>
              <a:endParaRPr sz="11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1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200">
                <a:solidFill>
                  <a:schemeClr val="dk1"/>
                </a:solidFill>
              </a:endParaRPr>
            </a:p>
          </p:txBody>
        </p:sp>
        <p:cxnSp>
          <p:nvCxnSpPr>
            <p:cNvPr id="1147" name="Google Shape;1147;p79"/>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1148" name="Google Shape;1148;p79"/>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9" name="Google Shape;1149;p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1150" name="Google Shape;1150;p79"/>
          <p:cNvPicPr preferRelativeResize="0"/>
          <p:nvPr/>
        </p:nvPicPr>
        <p:blipFill>
          <a:blip r:embed="rId3">
            <a:alphaModFix/>
          </a:blip>
          <a:stretch>
            <a:fillRect/>
          </a:stretch>
        </p:blipFill>
        <p:spPr>
          <a:xfrm>
            <a:off x="709600" y="1262300"/>
            <a:ext cx="374700" cy="393600"/>
          </a:xfrm>
          <a:prstGeom prst="ellipse">
            <a:avLst/>
          </a:prstGeom>
          <a:noFill/>
          <a:ln>
            <a:noFill/>
          </a:ln>
        </p:spPr>
      </p:pic>
      <p:sp>
        <p:nvSpPr>
          <p:cNvPr id="1151" name="Google Shape;1151;p79"/>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New post template</a:t>
            </a:r>
            <a:endParaRPr/>
          </a:p>
        </p:txBody>
      </p:sp>
      <p:grpSp>
        <p:nvGrpSpPr>
          <p:cNvPr id="1152" name="Google Shape;1152;p79"/>
          <p:cNvGrpSpPr/>
          <p:nvPr/>
        </p:nvGrpSpPr>
        <p:grpSpPr>
          <a:xfrm>
            <a:off x="4496268" y="1133783"/>
            <a:ext cx="3624163" cy="1986285"/>
            <a:chOff x="3392350" y="451550"/>
            <a:chExt cx="2355800" cy="4261500"/>
          </a:xfrm>
        </p:grpSpPr>
        <p:sp>
          <p:nvSpPr>
            <p:cNvPr id="1153" name="Google Shape;1153;p79"/>
            <p:cNvSpPr/>
            <p:nvPr/>
          </p:nvSpPr>
          <p:spPr>
            <a:xfrm>
              <a:off x="3395850" y="45155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79"/>
            <p:cNvSpPr txBox="1"/>
            <p:nvPr/>
          </p:nvSpPr>
          <p:spPr>
            <a:xfrm>
              <a:off x="3823988" y="602008"/>
              <a:ext cx="1772100" cy="968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Pooja</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sp>
          <p:nvSpPr>
            <p:cNvPr id="1155" name="Google Shape;1155;p79"/>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1156" name="Google Shape;1156;p79"/>
            <p:cNvSpPr txBox="1"/>
            <p:nvPr/>
          </p:nvSpPr>
          <p:spPr>
            <a:xfrm>
              <a:off x="3494500" y="1761295"/>
              <a:ext cx="21507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chemeClr val="dk1"/>
                  </a:solidFill>
                  <a:latin typeface="Helvetica Neue Light"/>
                  <a:ea typeface="Helvetica Neue Light"/>
                  <a:cs typeface="Helvetica Neue Light"/>
                  <a:sym typeface="Helvetica Neue Light"/>
                </a:rPr>
                <a:t>Real covid fatality rates are much smaller than we think. Do your own research, all the data is out there for you to make an informed decision.</a:t>
              </a:r>
              <a:br>
                <a:rPr lang="en-GB" sz="1100">
                  <a:solidFill>
                    <a:schemeClr val="dk1"/>
                  </a:solidFill>
                  <a:latin typeface="Helvetica Neue Light"/>
                  <a:ea typeface="Helvetica Neue Light"/>
                  <a:cs typeface="Helvetica Neue Light"/>
                  <a:sym typeface="Helvetica Neue Light"/>
                </a:rPr>
              </a:br>
              <a:r>
                <a:rPr lang="en-GB" sz="1100">
                  <a:solidFill>
                    <a:srgbClr val="3AD0F1"/>
                  </a:solidFill>
                  <a:latin typeface="Helvetica Neue"/>
                  <a:ea typeface="Helvetica Neue"/>
                  <a:cs typeface="Helvetica Neue"/>
                  <a:sym typeface="Helvetica Neue"/>
                </a:rPr>
                <a:t>#covid #coronavirus</a:t>
              </a:r>
              <a:endParaRPr sz="1100">
                <a:solidFill>
                  <a:srgbClr val="3AD0F1"/>
                </a:solidFill>
                <a:latin typeface="Helvetica Neue"/>
                <a:ea typeface="Helvetica Neue"/>
                <a:cs typeface="Helvetica Neue"/>
                <a:sym typeface="Helvetica Neue"/>
              </a:endParaRPr>
            </a:p>
            <a:p>
              <a:pPr indent="0" lvl="0" marL="0" rtl="0" algn="l">
                <a:spcBef>
                  <a:spcPts val="0"/>
                </a:spcBef>
                <a:spcAft>
                  <a:spcPts val="0"/>
                </a:spcAft>
                <a:buNone/>
              </a:pPr>
              <a:r>
                <a:t/>
              </a:r>
              <a:endParaRPr sz="11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1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200">
                <a:solidFill>
                  <a:schemeClr val="dk1"/>
                </a:solidFill>
              </a:endParaRPr>
            </a:p>
          </p:txBody>
        </p:sp>
        <p:cxnSp>
          <p:nvCxnSpPr>
            <p:cNvPr id="1157" name="Google Shape;1157;p79"/>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1158" name="Google Shape;1158;p79"/>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59" name="Google Shape;1159;p79"/>
          <p:cNvPicPr preferRelativeResize="0"/>
          <p:nvPr/>
        </p:nvPicPr>
        <p:blipFill>
          <a:blip r:embed="rId3">
            <a:alphaModFix/>
          </a:blip>
          <a:stretch>
            <a:fillRect/>
          </a:stretch>
        </p:blipFill>
        <p:spPr>
          <a:xfrm>
            <a:off x="4748200" y="1262300"/>
            <a:ext cx="374700" cy="393600"/>
          </a:xfrm>
          <a:prstGeom prst="ellipse">
            <a:avLst/>
          </a:prstGeom>
          <a:noFill/>
          <a:ln>
            <a:noFill/>
          </a:ln>
        </p:spPr>
      </p:pic>
      <p:pic>
        <p:nvPicPr>
          <p:cNvPr id="1160" name="Google Shape;1160;p79"/>
          <p:cNvPicPr preferRelativeResize="0"/>
          <p:nvPr/>
        </p:nvPicPr>
        <p:blipFill>
          <a:blip r:embed="rId4">
            <a:alphaModFix/>
          </a:blip>
          <a:stretch>
            <a:fillRect/>
          </a:stretch>
        </p:blipFill>
        <p:spPr>
          <a:xfrm>
            <a:off x="709750" y="1262900"/>
            <a:ext cx="374400" cy="392400"/>
          </a:xfrm>
          <a:prstGeom prst="rect">
            <a:avLst/>
          </a:prstGeom>
          <a:noFill/>
          <a:ln>
            <a:noFill/>
          </a:ln>
        </p:spPr>
      </p:pic>
      <p:pic>
        <p:nvPicPr>
          <p:cNvPr id="1161" name="Google Shape;1161;p79"/>
          <p:cNvPicPr preferRelativeResize="0"/>
          <p:nvPr/>
        </p:nvPicPr>
        <p:blipFill>
          <a:blip r:embed="rId4">
            <a:alphaModFix/>
          </a:blip>
          <a:stretch>
            <a:fillRect/>
          </a:stretch>
        </p:blipFill>
        <p:spPr>
          <a:xfrm>
            <a:off x="4748350" y="1262900"/>
            <a:ext cx="374400" cy="392400"/>
          </a:xfrm>
          <a:prstGeom prst="rect">
            <a:avLst/>
          </a:prstGeom>
          <a:noFill/>
          <a:ln>
            <a:noFill/>
          </a:ln>
        </p:spPr>
      </p:pic>
      <p:sp>
        <p:nvSpPr>
          <p:cNvPr id="1162" name="Google Shape;1162;p79"/>
          <p:cNvSpPr txBox="1"/>
          <p:nvPr/>
        </p:nvSpPr>
        <p:spPr>
          <a:xfrm>
            <a:off x="447800" y="3648500"/>
            <a:ext cx="54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Topics: </a:t>
            </a:r>
            <a:r>
              <a:rPr lang="en-GB" u="sng">
                <a:latin typeface="Open Sans"/>
                <a:ea typeface="Open Sans"/>
                <a:cs typeface="Open Sans"/>
                <a:sym typeface="Open Sans"/>
              </a:rPr>
              <a:t>COVID, </a:t>
            </a:r>
            <a:r>
              <a:rPr lang="en-GB">
                <a:latin typeface="Open Sans"/>
                <a:ea typeface="Open Sans"/>
                <a:cs typeface="Open Sans"/>
                <a:sym typeface="Open Sans"/>
              </a:rPr>
              <a:t>death</a:t>
            </a:r>
            <a:endParaRPr>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44" name="Google Shape;244;p26"/>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True Charts, Neutral Tone</a:t>
            </a:r>
            <a:endParaRPr/>
          </a:p>
        </p:txBody>
      </p:sp>
      <p:pic>
        <p:nvPicPr>
          <p:cNvPr id="245" name="Google Shape;245;p26"/>
          <p:cNvPicPr preferRelativeResize="0"/>
          <p:nvPr/>
        </p:nvPicPr>
        <p:blipFill rotWithShape="1">
          <a:blip r:embed="rId3">
            <a:alphaModFix/>
          </a:blip>
          <a:srcRect b="7969" l="0" r="0" t="0"/>
          <a:stretch/>
        </p:blipFill>
        <p:spPr>
          <a:xfrm>
            <a:off x="1006600" y="611849"/>
            <a:ext cx="6578299" cy="3919799"/>
          </a:xfrm>
          <a:prstGeom prst="rect">
            <a:avLst/>
          </a:prstGeom>
          <a:noFill/>
          <a:ln>
            <a:noFill/>
          </a:ln>
        </p:spPr>
      </p:pic>
      <p:sp>
        <p:nvSpPr>
          <p:cNvPr id="246" name="Google Shape;246;p26"/>
          <p:cNvSpPr txBox="1"/>
          <p:nvPr/>
        </p:nvSpPr>
        <p:spPr>
          <a:xfrm rot="-5399217">
            <a:off x="-287992" y="2588263"/>
            <a:ext cx="263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Number of cases (per million)</a:t>
            </a:r>
            <a:endParaRPr>
              <a:latin typeface="Open Sans"/>
              <a:ea typeface="Open Sans"/>
              <a:cs typeface="Open Sans"/>
              <a:sym typeface="Open Sans"/>
            </a:endParaRPr>
          </a:p>
        </p:txBody>
      </p:sp>
      <p:sp>
        <p:nvSpPr>
          <p:cNvPr id="247" name="Google Shape;247;p26"/>
          <p:cNvSpPr txBox="1"/>
          <p:nvPr/>
        </p:nvSpPr>
        <p:spPr>
          <a:xfrm rot="1686">
            <a:off x="3989900" y="4325275"/>
            <a:ext cx="61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Date</a:t>
            </a:r>
            <a:endParaRPr>
              <a:latin typeface="Open Sans"/>
              <a:ea typeface="Open Sans"/>
              <a:cs typeface="Open Sans"/>
              <a:sym typeface="Open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grpSp>
        <p:nvGrpSpPr>
          <p:cNvPr id="1167" name="Google Shape;1167;p80"/>
          <p:cNvGrpSpPr/>
          <p:nvPr/>
        </p:nvGrpSpPr>
        <p:grpSpPr>
          <a:xfrm>
            <a:off x="457618" y="1133772"/>
            <a:ext cx="3624163" cy="1732726"/>
            <a:chOff x="3392350" y="451550"/>
            <a:chExt cx="2355800" cy="4261500"/>
          </a:xfrm>
        </p:grpSpPr>
        <p:sp>
          <p:nvSpPr>
            <p:cNvPr id="1168" name="Google Shape;1168;p80"/>
            <p:cNvSpPr/>
            <p:nvPr/>
          </p:nvSpPr>
          <p:spPr>
            <a:xfrm>
              <a:off x="3395850" y="45155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80"/>
            <p:cNvSpPr txBox="1"/>
            <p:nvPr/>
          </p:nvSpPr>
          <p:spPr>
            <a:xfrm>
              <a:off x="3823988" y="602008"/>
              <a:ext cx="1772100" cy="968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Indrajeet</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sp>
          <p:nvSpPr>
            <p:cNvPr id="1170" name="Google Shape;1170;p80"/>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1171" name="Google Shape;1171;p80"/>
            <p:cNvSpPr txBox="1"/>
            <p:nvPr/>
          </p:nvSpPr>
          <p:spPr>
            <a:xfrm>
              <a:off x="3494500" y="1761295"/>
              <a:ext cx="21507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Very important! One of my best friends, who is a doctor, just published a article about how a diet rich in carrots can prevent diabetes. What good news!</a:t>
              </a:r>
              <a:endParaRPr sz="1200">
                <a:solidFill>
                  <a:srgbClr val="4A86E8"/>
                </a:solidFill>
              </a:endParaRPr>
            </a:p>
          </p:txBody>
        </p:sp>
        <p:cxnSp>
          <p:nvCxnSpPr>
            <p:cNvPr id="1172" name="Google Shape;1172;p80"/>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1173" name="Google Shape;1173;p80"/>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4" name="Google Shape;1174;p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1175" name="Google Shape;1175;p80"/>
          <p:cNvPicPr preferRelativeResize="0"/>
          <p:nvPr/>
        </p:nvPicPr>
        <p:blipFill>
          <a:blip r:embed="rId3">
            <a:alphaModFix/>
          </a:blip>
          <a:stretch>
            <a:fillRect/>
          </a:stretch>
        </p:blipFill>
        <p:spPr>
          <a:xfrm>
            <a:off x="709600" y="1262300"/>
            <a:ext cx="374700" cy="393600"/>
          </a:xfrm>
          <a:prstGeom prst="ellipse">
            <a:avLst/>
          </a:prstGeom>
          <a:noFill/>
          <a:ln>
            <a:noFill/>
          </a:ln>
        </p:spPr>
      </p:pic>
      <p:sp>
        <p:nvSpPr>
          <p:cNvPr id="1176" name="Google Shape;1176;p80"/>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New post template</a:t>
            </a:r>
            <a:endParaRPr/>
          </a:p>
        </p:txBody>
      </p:sp>
      <p:grpSp>
        <p:nvGrpSpPr>
          <p:cNvPr id="1177" name="Google Shape;1177;p80"/>
          <p:cNvGrpSpPr/>
          <p:nvPr/>
        </p:nvGrpSpPr>
        <p:grpSpPr>
          <a:xfrm>
            <a:off x="4527518" y="1133772"/>
            <a:ext cx="3624163" cy="1732726"/>
            <a:chOff x="3392350" y="451550"/>
            <a:chExt cx="2355800" cy="4261500"/>
          </a:xfrm>
        </p:grpSpPr>
        <p:sp>
          <p:nvSpPr>
            <p:cNvPr id="1178" name="Google Shape;1178;p80"/>
            <p:cNvSpPr/>
            <p:nvPr/>
          </p:nvSpPr>
          <p:spPr>
            <a:xfrm>
              <a:off x="3395850" y="45155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80"/>
            <p:cNvSpPr txBox="1"/>
            <p:nvPr/>
          </p:nvSpPr>
          <p:spPr>
            <a:xfrm>
              <a:off x="3823988" y="602008"/>
              <a:ext cx="1772100" cy="968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Indrajeet</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sp>
          <p:nvSpPr>
            <p:cNvPr id="1180" name="Google Shape;1180;p80"/>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1181" name="Google Shape;1181;p80"/>
            <p:cNvSpPr txBox="1"/>
            <p:nvPr/>
          </p:nvSpPr>
          <p:spPr>
            <a:xfrm>
              <a:off x="3494500" y="1761295"/>
              <a:ext cx="21507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Very important! I just read a new article about how a diet rich in carrots can </a:t>
              </a:r>
              <a:r>
                <a:rPr lang="en-GB" sz="1200">
                  <a:solidFill>
                    <a:schemeClr val="dk1"/>
                  </a:solidFill>
                </a:rPr>
                <a:t>help regulate your glucose levels. This is great news for people who are at risk of diabetes.</a:t>
              </a:r>
              <a:endParaRPr sz="1200">
                <a:solidFill>
                  <a:schemeClr val="dk1"/>
                </a:solidFill>
              </a:endParaRPr>
            </a:p>
          </p:txBody>
        </p:sp>
        <p:cxnSp>
          <p:nvCxnSpPr>
            <p:cNvPr id="1182" name="Google Shape;1182;p80"/>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1183" name="Google Shape;1183;p80"/>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84" name="Google Shape;1184;p80"/>
          <p:cNvPicPr preferRelativeResize="0"/>
          <p:nvPr/>
        </p:nvPicPr>
        <p:blipFill>
          <a:blip r:embed="rId3">
            <a:alphaModFix/>
          </a:blip>
          <a:stretch>
            <a:fillRect/>
          </a:stretch>
        </p:blipFill>
        <p:spPr>
          <a:xfrm>
            <a:off x="4779500" y="1262300"/>
            <a:ext cx="374700" cy="393600"/>
          </a:xfrm>
          <a:prstGeom prst="ellipse">
            <a:avLst/>
          </a:prstGeom>
          <a:noFill/>
          <a:ln>
            <a:noFill/>
          </a:ln>
        </p:spPr>
      </p:pic>
      <p:sp>
        <p:nvSpPr>
          <p:cNvPr id="1185" name="Google Shape;1185;p80"/>
          <p:cNvSpPr txBox="1"/>
          <p:nvPr/>
        </p:nvSpPr>
        <p:spPr>
          <a:xfrm>
            <a:off x="447800" y="3648500"/>
            <a:ext cx="54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Topics: diabetes (weight)</a:t>
            </a:r>
            <a:endParaRPr>
              <a:latin typeface="Open Sans"/>
              <a:ea typeface="Open Sans"/>
              <a:cs typeface="Open Sans"/>
              <a:sym typeface="Open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189" name="Shape 1189"/>
        <p:cNvGrpSpPr/>
        <p:nvPr/>
      </p:nvGrpSpPr>
      <p:grpSpPr>
        <a:xfrm>
          <a:off x="0" y="0"/>
          <a:ext cx="0" cy="0"/>
          <a:chOff x="0" y="0"/>
          <a:chExt cx="0" cy="0"/>
        </a:xfrm>
      </p:grpSpPr>
      <p:sp>
        <p:nvSpPr>
          <p:cNvPr id="1190" name="Google Shape;1190;p81"/>
          <p:cNvSpPr txBox="1"/>
          <p:nvPr>
            <p:ph type="title"/>
          </p:nvPr>
        </p:nvSpPr>
        <p:spPr>
          <a:xfrm>
            <a:off x="822600" y="857250"/>
            <a:ext cx="8353200" cy="32406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GB" sz="5000"/>
              <a:t>Section 1: “Can people incorporate techniques?”</a:t>
            </a:r>
            <a:endParaRPr sz="5000"/>
          </a:p>
        </p:txBody>
      </p:sp>
      <p:sp>
        <p:nvSpPr>
          <p:cNvPr id="1191" name="Google Shape;1191;p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192" name="Google Shape;1192;p81"/>
          <p:cNvSpPr txBox="1"/>
          <p:nvPr/>
        </p:nvSpPr>
        <p:spPr>
          <a:xfrm>
            <a:off x="935850" y="3346650"/>
            <a:ext cx="7536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8 different facts, all true.</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GB">
                <a:latin typeface="Open Sans"/>
                <a:ea typeface="Open Sans"/>
                <a:cs typeface="Open Sans"/>
                <a:sym typeface="Open Sans"/>
              </a:rPr>
              <a:t>16 different posts: a manipulative version and a non-manipulative version of each fact.</a:t>
            </a:r>
            <a:endParaRPr>
              <a:latin typeface="Open Sans"/>
              <a:ea typeface="Open Sans"/>
              <a:cs typeface="Open Sans"/>
              <a:sym typeface="Open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grpSp>
        <p:nvGrpSpPr>
          <p:cNvPr id="1197" name="Google Shape;1197;p82"/>
          <p:cNvGrpSpPr/>
          <p:nvPr/>
        </p:nvGrpSpPr>
        <p:grpSpPr>
          <a:xfrm>
            <a:off x="457643" y="1133767"/>
            <a:ext cx="3624163" cy="2145665"/>
            <a:chOff x="3392350" y="451550"/>
            <a:chExt cx="2355800" cy="4261500"/>
          </a:xfrm>
        </p:grpSpPr>
        <p:sp>
          <p:nvSpPr>
            <p:cNvPr id="1198" name="Google Shape;1198;p82"/>
            <p:cNvSpPr/>
            <p:nvPr/>
          </p:nvSpPr>
          <p:spPr>
            <a:xfrm>
              <a:off x="3395850" y="45155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82"/>
            <p:cNvSpPr txBox="1"/>
            <p:nvPr/>
          </p:nvSpPr>
          <p:spPr>
            <a:xfrm>
              <a:off x="3823988" y="602008"/>
              <a:ext cx="1772100" cy="968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Lolita</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sp>
          <p:nvSpPr>
            <p:cNvPr id="1200" name="Google Shape;1200;p82"/>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1201" name="Google Shape;1201;p82"/>
            <p:cNvSpPr txBox="1"/>
            <p:nvPr/>
          </p:nvSpPr>
          <p:spPr>
            <a:xfrm>
              <a:off x="3494500" y="1609955"/>
              <a:ext cx="21507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rPr>
                <a:t>Medical doctor Yasmin Ahmadi helps debunk some common myths about health and wellness.</a:t>
              </a:r>
              <a:endParaRPr b="1" sz="1200">
                <a:solidFill>
                  <a:schemeClr val="dk1"/>
                </a:solidFill>
              </a:endParaRPr>
            </a:p>
            <a:p>
              <a:pPr indent="0" lvl="0" marL="0" rtl="0" algn="ctr">
                <a:spcBef>
                  <a:spcPts val="0"/>
                </a:spcBef>
                <a:spcAft>
                  <a:spcPts val="0"/>
                </a:spcAft>
                <a:buNone/>
              </a:pPr>
              <a:r>
                <a:t/>
              </a:r>
              <a:endParaRPr sz="1200">
                <a:solidFill>
                  <a:srgbClr val="EFEFEF"/>
                </a:solidFill>
              </a:endParaRPr>
            </a:p>
            <a:p>
              <a:pPr indent="0" lvl="0" marL="0" rtl="0" algn="l">
                <a:spcBef>
                  <a:spcPts val="0"/>
                </a:spcBef>
                <a:spcAft>
                  <a:spcPts val="0"/>
                </a:spcAft>
                <a:buNone/>
              </a:pPr>
              <a:r>
                <a:rPr b="1" lang="en-GB" sz="1200">
                  <a:solidFill>
                    <a:schemeClr val="dk1"/>
                  </a:solidFill>
                </a:rPr>
                <a:t>MYTH: Sitting close to the TV does NOT damage your eyes, but it may cause eyestrain.</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rgbClr val="4A86E8"/>
                </a:solidFill>
              </a:endParaRPr>
            </a:p>
          </p:txBody>
        </p:sp>
        <p:cxnSp>
          <p:nvCxnSpPr>
            <p:cNvPr id="1202" name="Google Shape;1202;p82"/>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1203" name="Google Shape;1203;p82"/>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4" name="Google Shape;1204;p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1205" name="Google Shape;1205;p82"/>
          <p:cNvPicPr preferRelativeResize="0"/>
          <p:nvPr/>
        </p:nvPicPr>
        <p:blipFill>
          <a:blip r:embed="rId3">
            <a:alphaModFix/>
          </a:blip>
          <a:stretch>
            <a:fillRect/>
          </a:stretch>
        </p:blipFill>
        <p:spPr>
          <a:xfrm>
            <a:off x="709600" y="1262300"/>
            <a:ext cx="374700" cy="393600"/>
          </a:xfrm>
          <a:prstGeom prst="ellipse">
            <a:avLst/>
          </a:prstGeom>
          <a:noFill/>
          <a:ln>
            <a:noFill/>
          </a:ln>
        </p:spPr>
      </p:pic>
      <p:sp>
        <p:nvSpPr>
          <p:cNvPr id="1206" name="Google Shape;1206;p82"/>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New post template</a:t>
            </a:r>
            <a:endParaRPr/>
          </a:p>
        </p:txBody>
      </p:sp>
      <p:sp>
        <p:nvSpPr>
          <p:cNvPr id="1207" name="Google Shape;1207;p82"/>
          <p:cNvSpPr/>
          <p:nvPr/>
        </p:nvSpPr>
        <p:spPr>
          <a:xfrm>
            <a:off x="4572000" y="618300"/>
            <a:ext cx="3624300" cy="3906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82"/>
          <p:cNvSpPr txBox="1"/>
          <p:nvPr/>
        </p:nvSpPr>
        <p:spPr>
          <a:xfrm>
            <a:off x="4732750" y="3471775"/>
            <a:ext cx="3308700" cy="7539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chemeClr val="dk1"/>
                </a:solidFill>
                <a:latin typeface="Helvetica Neue"/>
                <a:ea typeface="Helvetica Neue"/>
                <a:cs typeface="Helvetica Neue"/>
                <a:sym typeface="Helvetica Neue"/>
              </a:rPr>
              <a:t>5 popular myths debunked!</a:t>
            </a:r>
            <a:endParaRPr b="1" sz="12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GB" sz="1200">
                <a:solidFill>
                  <a:schemeClr val="dk1"/>
                </a:solidFill>
              </a:rPr>
              <a:t>Medical doctor Yasmin Ahmadi helps debunk some common myths about health and wellness.</a:t>
            </a:r>
            <a:endParaRPr b="1" sz="1200">
              <a:solidFill>
                <a:schemeClr val="dk1"/>
              </a:solidFill>
            </a:endParaRPr>
          </a:p>
        </p:txBody>
      </p:sp>
      <p:pic>
        <p:nvPicPr>
          <p:cNvPr id="1209" name="Google Shape;1209;p82"/>
          <p:cNvPicPr preferRelativeResize="0"/>
          <p:nvPr/>
        </p:nvPicPr>
        <p:blipFill>
          <a:blip r:embed="rId4">
            <a:alphaModFix/>
          </a:blip>
          <a:stretch>
            <a:fillRect/>
          </a:stretch>
        </p:blipFill>
        <p:spPr>
          <a:xfrm>
            <a:off x="4795100" y="1335100"/>
            <a:ext cx="3183975" cy="2136684"/>
          </a:xfrm>
          <a:prstGeom prst="rect">
            <a:avLst/>
          </a:prstGeom>
          <a:noFill/>
          <a:ln>
            <a:noFill/>
          </a:ln>
        </p:spPr>
      </p:pic>
      <p:sp>
        <p:nvSpPr>
          <p:cNvPr id="1210" name="Google Shape;1210;p82"/>
          <p:cNvSpPr txBox="1"/>
          <p:nvPr/>
        </p:nvSpPr>
        <p:spPr>
          <a:xfrm>
            <a:off x="5315350" y="721474"/>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Lolita</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pic>
        <p:nvPicPr>
          <p:cNvPr id="1211" name="Google Shape;1211;p82"/>
          <p:cNvPicPr preferRelativeResize="0"/>
          <p:nvPr/>
        </p:nvPicPr>
        <p:blipFill>
          <a:blip r:embed="rId3">
            <a:alphaModFix/>
          </a:blip>
          <a:stretch>
            <a:fillRect/>
          </a:stretch>
        </p:blipFill>
        <p:spPr>
          <a:xfrm>
            <a:off x="4940650" y="788850"/>
            <a:ext cx="374700" cy="393600"/>
          </a:xfrm>
          <a:prstGeom prst="ellipse">
            <a:avLst/>
          </a:prstGeom>
          <a:noFill/>
          <a:ln>
            <a:noFill/>
          </a:ln>
        </p:spPr>
      </p:pic>
      <p:pic>
        <p:nvPicPr>
          <p:cNvPr id="1212" name="Google Shape;1212;p82"/>
          <p:cNvPicPr preferRelativeResize="0"/>
          <p:nvPr/>
        </p:nvPicPr>
        <p:blipFill>
          <a:blip r:embed="rId5">
            <a:alphaModFix/>
          </a:blip>
          <a:stretch>
            <a:fillRect/>
          </a:stretch>
        </p:blipFill>
        <p:spPr>
          <a:xfrm>
            <a:off x="4795900" y="1334238"/>
            <a:ext cx="3182400" cy="2138400"/>
          </a:xfrm>
          <a:prstGeom prst="rect">
            <a:avLst/>
          </a:prstGeom>
          <a:noFill/>
          <a:ln>
            <a:noFill/>
          </a:ln>
        </p:spPr>
      </p:pic>
      <p:sp>
        <p:nvSpPr>
          <p:cNvPr id="1213" name="Google Shape;1213;p82"/>
          <p:cNvSpPr/>
          <p:nvPr/>
        </p:nvSpPr>
        <p:spPr>
          <a:xfrm>
            <a:off x="4792947" y="1334200"/>
            <a:ext cx="3154800" cy="2118600"/>
          </a:xfrm>
          <a:prstGeom prst="rect">
            <a:avLst/>
          </a:prstGeom>
          <a:solidFill>
            <a:srgbClr val="6FEB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FEBC2"/>
              </a:solidFill>
              <a:highlight>
                <a:srgbClr val="6FEBC2"/>
              </a:highlight>
            </a:endParaRPr>
          </a:p>
        </p:txBody>
      </p:sp>
      <p:grpSp>
        <p:nvGrpSpPr>
          <p:cNvPr id="1214" name="Google Shape;1214;p82"/>
          <p:cNvGrpSpPr/>
          <p:nvPr/>
        </p:nvGrpSpPr>
        <p:grpSpPr>
          <a:xfrm>
            <a:off x="4793018" y="3103080"/>
            <a:ext cx="3155202" cy="354162"/>
            <a:chOff x="2155668" y="3058453"/>
            <a:chExt cx="4836300" cy="410100"/>
          </a:xfrm>
        </p:grpSpPr>
        <p:sp>
          <p:nvSpPr>
            <p:cNvPr id="1215" name="Google Shape;1215;p82"/>
            <p:cNvSpPr/>
            <p:nvPr/>
          </p:nvSpPr>
          <p:spPr>
            <a:xfrm>
              <a:off x="2155668" y="3058453"/>
              <a:ext cx="4836300" cy="410100"/>
            </a:xfrm>
            <a:prstGeom prst="rect">
              <a:avLst/>
            </a:prstGeom>
            <a:gradFill>
              <a:gsLst>
                <a:gs pos="0">
                  <a:srgbClr val="FFFFFF">
                    <a:alpha val="0"/>
                  </a:srgbClr>
                </a:gs>
                <a:gs pos="100000">
                  <a:srgbClr val="0000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82"/>
            <p:cNvSpPr/>
            <p:nvPr/>
          </p:nvSpPr>
          <p:spPr>
            <a:xfrm>
              <a:off x="2278774" y="3150575"/>
              <a:ext cx="4582800" cy="366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82"/>
            <p:cNvSpPr/>
            <p:nvPr/>
          </p:nvSpPr>
          <p:spPr>
            <a:xfrm>
              <a:off x="2278774" y="3150563"/>
              <a:ext cx="917700" cy="366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82"/>
            <p:cNvSpPr/>
            <p:nvPr/>
          </p:nvSpPr>
          <p:spPr>
            <a:xfrm rot="5400000">
              <a:off x="2282344" y="3268137"/>
              <a:ext cx="111900" cy="966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9" name="Google Shape;1219;p82"/>
          <p:cNvSpPr txBox="1"/>
          <p:nvPr/>
        </p:nvSpPr>
        <p:spPr>
          <a:xfrm>
            <a:off x="4886056" y="1492376"/>
            <a:ext cx="2601600" cy="198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EFEFEF"/>
              </a:solidFill>
              <a:latin typeface="Open Sans"/>
              <a:ea typeface="Open Sans"/>
              <a:cs typeface="Open Sans"/>
              <a:sym typeface="Open Sans"/>
            </a:endParaRPr>
          </a:p>
          <a:p>
            <a:pPr indent="0" lvl="0" marL="0" rtl="0" algn="l">
              <a:spcBef>
                <a:spcPts val="0"/>
              </a:spcBef>
              <a:spcAft>
                <a:spcPts val="0"/>
              </a:spcAft>
              <a:buNone/>
            </a:pPr>
            <a:r>
              <a:rPr b="1" lang="en-GB">
                <a:solidFill>
                  <a:schemeClr val="dk1"/>
                </a:solidFill>
                <a:latin typeface="Open Sans"/>
                <a:ea typeface="Open Sans"/>
                <a:cs typeface="Open Sans"/>
                <a:sym typeface="Open Sans"/>
              </a:rPr>
              <a:t>MYTH: Sitting close to the TV does NOT damage your eyes, but it may cause eyestrain.</a:t>
            </a:r>
            <a:endParaRPr b="1">
              <a:solidFill>
                <a:schemeClr val="dk1"/>
              </a:solidFill>
              <a:latin typeface="Open Sans"/>
              <a:ea typeface="Open Sans"/>
              <a:cs typeface="Open Sans"/>
              <a:sym typeface="Open Sans"/>
            </a:endParaRPr>
          </a:p>
        </p:txBody>
      </p:sp>
      <p:pic>
        <p:nvPicPr>
          <p:cNvPr id="1220" name="Google Shape;1220;p82"/>
          <p:cNvPicPr preferRelativeResize="0"/>
          <p:nvPr/>
        </p:nvPicPr>
        <p:blipFill>
          <a:blip r:embed="rId6">
            <a:alphaModFix/>
          </a:blip>
          <a:stretch>
            <a:fillRect/>
          </a:stretch>
        </p:blipFill>
        <p:spPr>
          <a:xfrm>
            <a:off x="6952101" y="2129549"/>
            <a:ext cx="890865" cy="884398"/>
          </a:xfrm>
          <a:prstGeom prst="rect">
            <a:avLst/>
          </a:prstGeom>
          <a:noFill/>
          <a:ln>
            <a:noFill/>
          </a:ln>
        </p:spPr>
      </p:pic>
      <p:sp>
        <p:nvSpPr>
          <p:cNvPr id="1221" name="Google Shape;1221;p82"/>
          <p:cNvSpPr txBox="1"/>
          <p:nvPr/>
        </p:nvSpPr>
        <p:spPr>
          <a:xfrm>
            <a:off x="406575" y="3833675"/>
            <a:ext cx="3726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highlight>
                  <a:schemeClr val="accent6"/>
                </a:highlight>
                <a:latin typeface="Open Sans"/>
                <a:ea typeface="Open Sans"/>
                <a:cs typeface="Open Sans"/>
                <a:sym typeface="Open Sans"/>
              </a:rPr>
              <a:t>CHOOSE EITHER ONE! It’s the same content</a:t>
            </a:r>
            <a:endParaRPr>
              <a:highlight>
                <a:schemeClr val="accent6"/>
              </a:highlight>
              <a:latin typeface="Open Sans"/>
              <a:ea typeface="Open Sans"/>
              <a:cs typeface="Open Sans"/>
              <a:sym typeface="Open Sans"/>
            </a:endParaRPr>
          </a:p>
        </p:txBody>
      </p:sp>
      <p:pic>
        <p:nvPicPr>
          <p:cNvPr id="1222" name="Google Shape;1222;p82"/>
          <p:cNvPicPr preferRelativeResize="0"/>
          <p:nvPr/>
        </p:nvPicPr>
        <p:blipFill rotWithShape="1">
          <a:blip r:embed="rId7">
            <a:alphaModFix/>
          </a:blip>
          <a:srcRect b="36597" l="12426" r="0" t="2191"/>
          <a:stretch/>
        </p:blipFill>
        <p:spPr>
          <a:xfrm>
            <a:off x="4940799" y="789441"/>
            <a:ext cx="374400" cy="392400"/>
          </a:xfrm>
          <a:prstGeom prst="ellipse">
            <a:avLst/>
          </a:prstGeom>
          <a:noFill/>
          <a:ln>
            <a:noFill/>
          </a:ln>
        </p:spPr>
      </p:pic>
      <p:pic>
        <p:nvPicPr>
          <p:cNvPr id="1223" name="Google Shape;1223;p82"/>
          <p:cNvPicPr preferRelativeResize="0"/>
          <p:nvPr/>
        </p:nvPicPr>
        <p:blipFill rotWithShape="1">
          <a:blip r:embed="rId7">
            <a:alphaModFix/>
          </a:blip>
          <a:srcRect b="36597" l="12426" r="0" t="2191"/>
          <a:stretch/>
        </p:blipFill>
        <p:spPr>
          <a:xfrm>
            <a:off x="709749" y="1262891"/>
            <a:ext cx="374400" cy="392400"/>
          </a:xfrm>
          <a:prstGeom prst="ellipse">
            <a:avLst/>
          </a:prstGeom>
          <a:noFill/>
          <a:ln>
            <a:noFill/>
          </a:ln>
        </p:spPr>
      </p:pic>
      <p:sp>
        <p:nvSpPr>
          <p:cNvPr id="1224" name="Google Shape;1224;p82"/>
          <p:cNvSpPr txBox="1"/>
          <p:nvPr/>
        </p:nvSpPr>
        <p:spPr>
          <a:xfrm>
            <a:off x="3443650" y="102150"/>
            <a:ext cx="54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Topics: eyes</a:t>
            </a:r>
            <a:endParaRPr>
              <a:latin typeface="Open Sans"/>
              <a:ea typeface="Open Sans"/>
              <a:cs typeface="Open Sans"/>
              <a:sym typeface="Open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grpSp>
        <p:nvGrpSpPr>
          <p:cNvPr id="1230" name="Google Shape;1230;p83"/>
          <p:cNvGrpSpPr/>
          <p:nvPr/>
        </p:nvGrpSpPr>
        <p:grpSpPr>
          <a:xfrm>
            <a:off x="5032382" y="1133775"/>
            <a:ext cx="3618778" cy="2614004"/>
            <a:chOff x="3394103" y="379960"/>
            <a:chExt cx="2352300" cy="4261500"/>
          </a:xfrm>
        </p:grpSpPr>
        <p:sp>
          <p:nvSpPr>
            <p:cNvPr id="1231" name="Google Shape;1231;p83"/>
            <p:cNvSpPr/>
            <p:nvPr/>
          </p:nvSpPr>
          <p:spPr>
            <a:xfrm>
              <a:off x="3394103" y="37996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83"/>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1233" name="Google Shape;1233;p83"/>
            <p:cNvSpPr txBox="1"/>
            <p:nvPr/>
          </p:nvSpPr>
          <p:spPr>
            <a:xfrm>
              <a:off x="4342449" y="1330650"/>
              <a:ext cx="13026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Aloe vera has a lot of benefits as a topical medication, including treatment for first and second degree burns. Some reviews have shown that it has faster healing times than many conventional medicines.</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p:txBody>
        </p:sp>
        <p:sp>
          <p:nvSpPr>
            <p:cNvPr id="1234" name="Google Shape;1234;p83"/>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35" name="Google Shape;1235;p83"/>
          <p:cNvPicPr preferRelativeResize="0"/>
          <p:nvPr/>
        </p:nvPicPr>
        <p:blipFill>
          <a:blip r:embed="rId3">
            <a:alphaModFix/>
          </a:blip>
          <a:stretch>
            <a:fillRect/>
          </a:stretch>
        </p:blipFill>
        <p:spPr>
          <a:xfrm>
            <a:off x="5224975" y="1262300"/>
            <a:ext cx="374700" cy="393600"/>
          </a:xfrm>
          <a:prstGeom prst="ellipse">
            <a:avLst/>
          </a:prstGeom>
          <a:noFill/>
          <a:ln>
            <a:noFill/>
          </a:ln>
        </p:spPr>
      </p:pic>
      <p:sp>
        <p:nvSpPr>
          <p:cNvPr id="1236" name="Google Shape;1236;p83"/>
          <p:cNvSpPr txBox="1"/>
          <p:nvPr/>
        </p:nvSpPr>
        <p:spPr>
          <a:xfrm>
            <a:off x="5659825" y="1216674"/>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Javier</a:t>
            </a:r>
            <a:endParaRPr b="1" sz="1100">
              <a:solidFill>
                <a:srgbClr val="434343"/>
              </a:solidFill>
            </a:endParaRPr>
          </a:p>
          <a:p>
            <a:pPr indent="0" lvl="0" marL="0" rtl="0" algn="l">
              <a:spcBef>
                <a:spcPts val="0"/>
              </a:spcBef>
              <a:spcAft>
                <a:spcPts val="0"/>
              </a:spcAft>
              <a:buNone/>
            </a:pPr>
            <a:r>
              <a:rPr lang="en-GB" sz="1100">
                <a:solidFill>
                  <a:srgbClr val="434343"/>
                </a:solidFill>
              </a:rPr>
              <a:t>7</a:t>
            </a:r>
            <a:r>
              <a:rPr lang="en-GB" sz="1100">
                <a:solidFill>
                  <a:srgbClr val="434343"/>
                </a:solidFill>
              </a:rPr>
              <a:t> hrs  </a:t>
            </a:r>
            <a:endParaRPr sz="1100">
              <a:solidFill>
                <a:srgbClr val="434343"/>
              </a:solidFill>
            </a:endParaRPr>
          </a:p>
        </p:txBody>
      </p:sp>
      <p:pic>
        <p:nvPicPr>
          <p:cNvPr id="1237" name="Google Shape;1237;p83"/>
          <p:cNvPicPr preferRelativeResize="0"/>
          <p:nvPr/>
        </p:nvPicPr>
        <p:blipFill>
          <a:blip r:embed="rId4">
            <a:alphaModFix/>
          </a:blip>
          <a:stretch>
            <a:fillRect/>
          </a:stretch>
        </p:blipFill>
        <p:spPr>
          <a:xfrm>
            <a:off x="5174149" y="1837455"/>
            <a:ext cx="1256300" cy="986600"/>
          </a:xfrm>
          <a:prstGeom prst="rect">
            <a:avLst/>
          </a:prstGeom>
          <a:noFill/>
          <a:ln>
            <a:noFill/>
          </a:ln>
        </p:spPr>
      </p:pic>
      <p:sp>
        <p:nvSpPr>
          <p:cNvPr id="1238" name="Google Shape;1238;p83"/>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New post template</a:t>
            </a:r>
            <a:endParaRPr/>
          </a:p>
        </p:txBody>
      </p:sp>
      <p:grpSp>
        <p:nvGrpSpPr>
          <p:cNvPr id="1239" name="Google Shape;1239;p83"/>
          <p:cNvGrpSpPr/>
          <p:nvPr/>
        </p:nvGrpSpPr>
        <p:grpSpPr>
          <a:xfrm>
            <a:off x="762485" y="1133766"/>
            <a:ext cx="3622932" cy="2614004"/>
            <a:chOff x="3392350" y="379960"/>
            <a:chExt cx="2355000" cy="4261500"/>
          </a:xfrm>
        </p:grpSpPr>
        <p:sp>
          <p:nvSpPr>
            <p:cNvPr id="1240" name="Google Shape;1240;p83"/>
            <p:cNvSpPr/>
            <p:nvPr/>
          </p:nvSpPr>
          <p:spPr>
            <a:xfrm>
              <a:off x="3394103" y="37996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83"/>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1242" name="Google Shape;1242;p83"/>
            <p:cNvSpPr txBox="1"/>
            <p:nvPr/>
          </p:nvSpPr>
          <p:spPr>
            <a:xfrm>
              <a:off x="4342454" y="1206435"/>
              <a:ext cx="1302600" cy="2885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Don’t be duped by the profit-seeking of big pharmaceutical companies. Aloe vera often fixes burns much faster than conventional medicine.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p:txBody>
        </p:sp>
        <p:cxnSp>
          <p:nvCxnSpPr>
            <p:cNvPr id="1243" name="Google Shape;1243;p83"/>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1244" name="Google Shape;1244;p83"/>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45" name="Google Shape;1245;p83"/>
          <p:cNvPicPr preferRelativeResize="0"/>
          <p:nvPr/>
        </p:nvPicPr>
        <p:blipFill>
          <a:blip r:embed="rId3">
            <a:alphaModFix/>
          </a:blip>
          <a:stretch>
            <a:fillRect/>
          </a:stretch>
        </p:blipFill>
        <p:spPr>
          <a:xfrm>
            <a:off x="957775" y="1262300"/>
            <a:ext cx="374700" cy="393600"/>
          </a:xfrm>
          <a:prstGeom prst="ellipse">
            <a:avLst/>
          </a:prstGeom>
          <a:noFill/>
          <a:ln>
            <a:noFill/>
          </a:ln>
        </p:spPr>
      </p:pic>
      <p:sp>
        <p:nvSpPr>
          <p:cNvPr id="1246" name="Google Shape;1246;p83"/>
          <p:cNvSpPr txBox="1"/>
          <p:nvPr/>
        </p:nvSpPr>
        <p:spPr>
          <a:xfrm>
            <a:off x="1392625" y="1216674"/>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Javier</a:t>
            </a:r>
            <a:endParaRPr b="1" sz="1100">
              <a:solidFill>
                <a:srgbClr val="434343"/>
              </a:solidFill>
            </a:endParaRPr>
          </a:p>
          <a:p>
            <a:pPr indent="0" lvl="0" marL="0" rtl="0" algn="l">
              <a:spcBef>
                <a:spcPts val="0"/>
              </a:spcBef>
              <a:spcAft>
                <a:spcPts val="0"/>
              </a:spcAft>
              <a:buNone/>
            </a:pPr>
            <a:r>
              <a:rPr lang="en-GB" sz="1100">
                <a:solidFill>
                  <a:srgbClr val="434343"/>
                </a:solidFill>
              </a:rPr>
              <a:t>7</a:t>
            </a:r>
            <a:r>
              <a:rPr lang="en-GB" sz="1100">
                <a:solidFill>
                  <a:srgbClr val="434343"/>
                </a:solidFill>
              </a:rPr>
              <a:t> hrs  </a:t>
            </a:r>
            <a:endParaRPr sz="1100">
              <a:solidFill>
                <a:srgbClr val="434343"/>
              </a:solidFill>
            </a:endParaRPr>
          </a:p>
        </p:txBody>
      </p:sp>
      <p:pic>
        <p:nvPicPr>
          <p:cNvPr id="1247" name="Google Shape;1247;p83"/>
          <p:cNvPicPr preferRelativeResize="0"/>
          <p:nvPr/>
        </p:nvPicPr>
        <p:blipFill rotWithShape="1">
          <a:blip r:embed="rId5">
            <a:alphaModFix/>
          </a:blip>
          <a:srcRect b="0" l="16936" r="0" t="0"/>
          <a:stretch/>
        </p:blipFill>
        <p:spPr>
          <a:xfrm>
            <a:off x="5174100" y="1837549"/>
            <a:ext cx="1256399" cy="986400"/>
          </a:xfrm>
          <a:prstGeom prst="rect">
            <a:avLst/>
          </a:prstGeom>
          <a:noFill/>
          <a:ln>
            <a:noFill/>
          </a:ln>
        </p:spPr>
      </p:pic>
      <p:pic>
        <p:nvPicPr>
          <p:cNvPr id="1248" name="Google Shape;1248;p83"/>
          <p:cNvPicPr preferRelativeResize="0"/>
          <p:nvPr/>
        </p:nvPicPr>
        <p:blipFill rotWithShape="1">
          <a:blip r:embed="rId6">
            <a:alphaModFix/>
          </a:blip>
          <a:srcRect b="2330" l="20688" r="20688" t="-2330"/>
          <a:stretch/>
        </p:blipFill>
        <p:spPr>
          <a:xfrm>
            <a:off x="957925" y="1262912"/>
            <a:ext cx="374400" cy="392400"/>
          </a:xfrm>
          <a:prstGeom prst="ellipse">
            <a:avLst/>
          </a:prstGeom>
          <a:noFill/>
          <a:ln>
            <a:noFill/>
          </a:ln>
        </p:spPr>
      </p:pic>
      <p:pic>
        <p:nvPicPr>
          <p:cNvPr id="1249" name="Google Shape;1249;p83"/>
          <p:cNvPicPr preferRelativeResize="0"/>
          <p:nvPr/>
        </p:nvPicPr>
        <p:blipFill rotWithShape="1">
          <a:blip r:embed="rId6">
            <a:alphaModFix/>
          </a:blip>
          <a:srcRect b="2330" l="20688" r="20688" t="-2330"/>
          <a:stretch/>
        </p:blipFill>
        <p:spPr>
          <a:xfrm>
            <a:off x="5225125" y="1262912"/>
            <a:ext cx="374400" cy="392400"/>
          </a:xfrm>
          <a:prstGeom prst="ellipse">
            <a:avLst/>
          </a:prstGeom>
          <a:noFill/>
          <a:ln>
            <a:noFill/>
          </a:ln>
        </p:spPr>
      </p:pic>
      <p:pic>
        <p:nvPicPr>
          <p:cNvPr id="1250" name="Google Shape;1250;p83"/>
          <p:cNvPicPr preferRelativeResize="0"/>
          <p:nvPr/>
        </p:nvPicPr>
        <p:blipFill>
          <a:blip r:embed="rId7">
            <a:alphaModFix/>
          </a:blip>
          <a:stretch>
            <a:fillRect/>
          </a:stretch>
        </p:blipFill>
        <p:spPr>
          <a:xfrm>
            <a:off x="906900" y="1761350"/>
            <a:ext cx="1256400" cy="986400"/>
          </a:xfrm>
          <a:prstGeom prst="rect">
            <a:avLst/>
          </a:prstGeom>
          <a:noFill/>
          <a:ln>
            <a:noFill/>
          </a:ln>
        </p:spPr>
      </p:pic>
      <p:pic>
        <p:nvPicPr>
          <p:cNvPr id="1251" name="Google Shape;1251;p83"/>
          <p:cNvPicPr preferRelativeResize="0"/>
          <p:nvPr/>
        </p:nvPicPr>
        <p:blipFill>
          <a:blip r:embed="rId7">
            <a:alphaModFix/>
          </a:blip>
          <a:stretch>
            <a:fillRect/>
          </a:stretch>
        </p:blipFill>
        <p:spPr>
          <a:xfrm>
            <a:off x="5174100" y="1837550"/>
            <a:ext cx="1256400" cy="986400"/>
          </a:xfrm>
          <a:prstGeom prst="rect">
            <a:avLst/>
          </a:prstGeom>
          <a:noFill/>
          <a:ln>
            <a:noFill/>
          </a:ln>
        </p:spPr>
      </p:pic>
      <p:pic>
        <p:nvPicPr>
          <p:cNvPr id="1252" name="Google Shape;1252;p83"/>
          <p:cNvPicPr preferRelativeResize="0"/>
          <p:nvPr/>
        </p:nvPicPr>
        <p:blipFill rotWithShape="1">
          <a:blip r:embed="rId8">
            <a:alphaModFix/>
          </a:blip>
          <a:srcRect b="11762" l="0" r="15490" t="0"/>
          <a:stretch/>
        </p:blipFill>
        <p:spPr>
          <a:xfrm>
            <a:off x="957925" y="1262912"/>
            <a:ext cx="374400" cy="392400"/>
          </a:xfrm>
          <a:prstGeom prst="ellipse">
            <a:avLst/>
          </a:prstGeom>
          <a:noFill/>
          <a:ln>
            <a:noFill/>
          </a:ln>
        </p:spPr>
      </p:pic>
      <p:pic>
        <p:nvPicPr>
          <p:cNvPr id="1253" name="Google Shape;1253;p83"/>
          <p:cNvPicPr preferRelativeResize="0"/>
          <p:nvPr/>
        </p:nvPicPr>
        <p:blipFill rotWithShape="1">
          <a:blip r:embed="rId8">
            <a:alphaModFix/>
          </a:blip>
          <a:srcRect b="11762" l="0" r="15490" t="0"/>
          <a:stretch/>
        </p:blipFill>
        <p:spPr>
          <a:xfrm>
            <a:off x="5225125" y="1262912"/>
            <a:ext cx="374400" cy="392400"/>
          </a:xfrm>
          <a:prstGeom prst="ellipse">
            <a:avLst/>
          </a:prstGeom>
          <a:noFill/>
          <a:ln>
            <a:noFill/>
          </a:ln>
        </p:spPr>
      </p:pic>
      <p:sp>
        <p:nvSpPr>
          <p:cNvPr id="1254" name="Google Shape;1254;p83"/>
          <p:cNvSpPr txBox="1"/>
          <p:nvPr/>
        </p:nvSpPr>
        <p:spPr>
          <a:xfrm>
            <a:off x="314450" y="4039025"/>
            <a:ext cx="425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Topics: </a:t>
            </a:r>
            <a:r>
              <a:rPr lang="en-GB" u="sng">
                <a:latin typeface="Open Sans"/>
                <a:ea typeface="Open Sans"/>
                <a:cs typeface="Open Sans"/>
                <a:sym typeface="Open Sans"/>
              </a:rPr>
              <a:t>Big Pharma, </a:t>
            </a:r>
            <a:r>
              <a:rPr lang="en-GB">
                <a:latin typeface="Open Sans"/>
                <a:ea typeface="Open Sans"/>
                <a:cs typeface="Open Sans"/>
                <a:sym typeface="Open Sans"/>
              </a:rPr>
              <a:t>aloe vera, Natural remedies</a:t>
            </a:r>
            <a:endParaRPr>
              <a:latin typeface="Open Sans"/>
              <a:ea typeface="Open Sans"/>
              <a:cs typeface="Open Sans"/>
              <a:sym typeface="Open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grpSp>
        <p:nvGrpSpPr>
          <p:cNvPr id="1259" name="Google Shape;1259;p84"/>
          <p:cNvGrpSpPr/>
          <p:nvPr/>
        </p:nvGrpSpPr>
        <p:grpSpPr>
          <a:xfrm>
            <a:off x="457643" y="1133773"/>
            <a:ext cx="3624163" cy="1956881"/>
            <a:chOff x="3392350" y="451550"/>
            <a:chExt cx="2355800" cy="4261500"/>
          </a:xfrm>
        </p:grpSpPr>
        <p:sp>
          <p:nvSpPr>
            <p:cNvPr id="1260" name="Google Shape;1260;p84"/>
            <p:cNvSpPr/>
            <p:nvPr/>
          </p:nvSpPr>
          <p:spPr>
            <a:xfrm>
              <a:off x="3395850" y="45155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84"/>
            <p:cNvSpPr txBox="1"/>
            <p:nvPr/>
          </p:nvSpPr>
          <p:spPr>
            <a:xfrm>
              <a:off x="3823988" y="602008"/>
              <a:ext cx="1772100" cy="968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Oliver</a:t>
              </a:r>
              <a:endParaRPr b="1" sz="1100">
                <a:solidFill>
                  <a:srgbClr val="434343"/>
                </a:solidFill>
              </a:endParaRPr>
            </a:p>
            <a:p>
              <a:pPr indent="0" lvl="0" marL="0" rtl="0" algn="l">
                <a:spcBef>
                  <a:spcPts val="0"/>
                </a:spcBef>
                <a:spcAft>
                  <a:spcPts val="0"/>
                </a:spcAft>
                <a:buNone/>
              </a:pPr>
              <a:r>
                <a:rPr lang="en-GB" sz="1100">
                  <a:solidFill>
                    <a:srgbClr val="434343"/>
                  </a:solidFill>
                </a:rPr>
                <a:t>8 hrs </a:t>
              </a:r>
              <a:endParaRPr sz="1100">
                <a:solidFill>
                  <a:srgbClr val="434343"/>
                </a:solidFill>
              </a:endParaRPr>
            </a:p>
          </p:txBody>
        </p:sp>
        <p:sp>
          <p:nvSpPr>
            <p:cNvPr id="1262" name="Google Shape;1262;p84"/>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1263" name="Google Shape;1263;p84"/>
            <p:cNvSpPr txBox="1"/>
            <p:nvPr/>
          </p:nvSpPr>
          <p:spPr>
            <a:xfrm>
              <a:off x="3494500" y="1761295"/>
              <a:ext cx="21507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Some antibiotics can make you very sick if taken in combination with alcohol, while others might be more safe. Consult your doctor about possible side effects of any drug they prescribe.</a:t>
              </a:r>
              <a:endParaRPr sz="1200">
                <a:solidFill>
                  <a:srgbClr val="4A86E8"/>
                </a:solidFill>
              </a:endParaRPr>
            </a:p>
          </p:txBody>
        </p:sp>
        <p:cxnSp>
          <p:nvCxnSpPr>
            <p:cNvPr id="1264" name="Google Shape;1264;p84"/>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1265" name="Google Shape;1265;p84"/>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6" name="Google Shape;1266;p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1267" name="Google Shape;1267;p84"/>
          <p:cNvPicPr preferRelativeResize="0"/>
          <p:nvPr/>
        </p:nvPicPr>
        <p:blipFill>
          <a:blip r:embed="rId3">
            <a:alphaModFix/>
          </a:blip>
          <a:stretch>
            <a:fillRect/>
          </a:stretch>
        </p:blipFill>
        <p:spPr>
          <a:xfrm>
            <a:off x="709600" y="1262300"/>
            <a:ext cx="374700" cy="393600"/>
          </a:xfrm>
          <a:prstGeom prst="ellipse">
            <a:avLst/>
          </a:prstGeom>
          <a:noFill/>
          <a:ln>
            <a:noFill/>
          </a:ln>
        </p:spPr>
      </p:pic>
      <p:sp>
        <p:nvSpPr>
          <p:cNvPr id="1268" name="Google Shape;1268;p84"/>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New post template</a:t>
            </a:r>
            <a:endParaRPr/>
          </a:p>
        </p:txBody>
      </p:sp>
      <p:pic>
        <p:nvPicPr>
          <p:cNvPr id="1269" name="Google Shape;1269;p84"/>
          <p:cNvPicPr preferRelativeResize="0"/>
          <p:nvPr/>
        </p:nvPicPr>
        <p:blipFill>
          <a:blip r:embed="rId3">
            <a:alphaModFix/>
          </a:blip>
          <a:stretch>
            <a:fillRect/>
          </a:stretch>
        </p:blipFill>
        <p:spPr>
          <a:xfrm>
            <a:off x="4672000" y="1262300"/>
            <a:ext cx="374700" cy="393600"/>
          </a:xfrm>
          <a:prstGeom prst="ellipse">
            <a:avLst/>
          </a:prstGeom>
          <a:noFill/>
          <a:ln>
            <a:noFill/>
          </a:ln>
        </p:spPr>
      </p:pic>
      <p:grpSp>
        <p:nvGrpSpPr>
          <p:cNvPr id="1270" name="Google Shape;1270;p84"/>
          <p:cNvGrpSpPr/>
          <p:nvPr/>
        </p:nvGrpSpPr>
        <p:grpSpPr>
          <a:xfrm>
            <a:off x="4420068" y="1133760"/>
            <a:ext cx="3624163" cy="1956881"/>
            <a:chOff x="3392350" y="451550"/>
            <a:chExt cx="2355800" cy="4261500"/>
          </a:xfrm>
        </p:grpSpPr>
        <p:sp>
          <p:nvSpPr>
            <p:cNvPr id="1271" name="Google Shape;1271;p84"/>
            <p:cNvSpPr/>
            <p:nvPr/>
          </p:nvSpPr>
          <p:spPr>
            <a:xfrm>
              <a:off x="3395850" y="45155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84"/>
            <p:cNvSpPr txBox="1"/>
            <p:nvPr/>
          </p:nvSpPr>
          <p:spPr>
            <a:xfrm>
              <a:off x="3823988" y="602008"/>
              <a:ext cx="1772100" cy="968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Oliver</a:t>
              </a:r>
              <a:endParaRPr b="1" sz="1100">
                <a:solidFill>
                  <a:srgbClr val="434343"/>
                </a:solidFill>
              </a:endParaRPr>
            </a:p>
            <a:p>
              <a:pPr indent="0" lvl="0" marL="0" rtl="0" algn="l">
                <a:spcBef>
                  <a:spcPts val="0"/>
                </a:spcBef>
                <a:spcAft>
                  <a:spcPts val="0"/>
                </a:spcAft>
                <a:buNone/>
              </a:pPr>
              <a:r>
                <a:rPr lang="en-GB" sz="1100">
                  <a:solidFill>
                    <a:srgbClr val="434343"/>
                  </a:solidFill>
                </a:rPr>
                <a:t>8 hrs  </a:t>
              </a:r>
              <a:endParaRPr sz="1100">
                <a:solidFill>
                  <a:srgbClr val="434343"/>
                </a:solidFill>
              </a:endParaRPr>
            </a:p>
          </p:txBody>
        </p:sp>
        <p:sp>
          <p:nvSpPr>
            <p:cNvPr id="1273" name="Google Shape;1273;p84"/>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cxnSp>
          <p:nvCxnSpPr>
            <p:cNvPr id="1274" name="Google Shape;1274;p84"/>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1275" name="Google Shape;1275;p84"/>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84"/>
            <p:cNvSpPr txBox="1"/>
            <p:nvPr/>
          </p:nvSpPr>
          <p:spPr>
            <a:xfrm>
              <a:off x="3494500" y="1766995"/>
              <a:ext cx="21507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Doctors would NEVER tell you this, but you don’t really need to avoid alcohol. when taking antibiotics. Only certain antibiotics react poorly with alcohol. </a:t>
              </a:r>
              <a:endParaRPr sz="1200">
                <a:solidFill>
                  <a:schemeClr val="dk1"/>
                </a:solidFill>
              </a:endParaRPr>
            </a:p>
          </p:txBody>
        </p:sp>
      </p:grpSp>
      <p:pic>
        <p:nvPicPr>
          <p:cNvPr id="1277" name="Google Shape;1277;p84"/>
          <p:cNvPicPr preferRelativeResize="0"/>
          <p:nvPr/>
        </p:nvPicPr>
        <p:blipFill>
          <a:blip r:embed="rId3">
            <a:alphaModFix/>
          </a:blip>
          <a:stretch>
            <a:fillRect/>
          </a:stretch>
        </p:blipFill>
        <p:spPr>
          <a:xfrm>
            <a:off x="4672000" y="1262300"/>
            <a:ext cx="374700" cy="393600"/>
          </a:xfrm>
          <a:prstGeom prst="ellipse">
            <a:avLst/>
          </a:prstGeom>
          <a:noFill/>
          <a:ln>
            <a:noFill/>
          </a:ln>
        </p:spPr>
      </p:pic>
      <p:pic>
        <p:nvPicPr>
          <p:cNvPr id="1278" name="Google Shape;1278;p84"/>
          <p:cNvPicPr preferRelativeResize="0"/>
          <p:nvPr/>
        </p:nvPicPr>
        <p:blipFill rotWithShape="1">
          <a:blip r:embed="rId4">
            <a:alphaModFix/>
          </a:blip>
          <a:srcRect b="2330" l="20688" r="20688" t="-2330"/>
          <a:stretch/>
        </p:blipFill>
        <p:spPr>
          <a:xfrm>
            <a:off x="709750" y="1262912"/>
            <a:ext cx="374400" cy="392400"/>
          </a:xfrm>
          <a:prstGeom prst="ellipse">
            <a:avLst/>
          </a:prstGeom>
          <a:noFill/>
          <a:ln>
            <a:noFill/>
          </a:ln>
        </p:spPr>
      </p:pic>
      <p:pic>
        <p:nvPicPr>
          <p:cNvPr id="1279" name="Google Shape;1279;p84"/>
          <p:cNvPicPr preferRelativeResize="0"/>
          <p:nvPr/>
        </p:nvPicPr>
        <p:blipFill rotWithShape="1">
          <a:blip r:embed="rId4">
            <a:alphaModFix/>
          </a:blip>
          <a:srcRect b="2330" l="20688" r="20688" t="-2330"/>
          <a:stretch/>
        </p:blipFill>
        <p:spPr>
          <a:xfrm>
            <a:off x="4672150" y="1262912"/>
            <a:ext cx="374400" cy="392400"/>
          </a:xfrm>
          <a:prstGeom prst="ellipse">
            <a:avLst/>
          </a:prstGeom>
          <a:noFill/>
          <a:ln>
            <a:noFill/>
          </a:ln>
        </p:spPr>
      </p:pic>
      <p:sp>
        <p:nvSpPr>
          <p:cNvPr id="1280" name="Google Shape;1280;p84"/>
          <p:cNvSpPr txBox="1"/>
          <p:nvPr/>
        </p:nvSpPr>
        <p:spPr>
          <a:xfrm>
            <a:off x="447800" y="3648500"/>
            <a:ext cx="54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Topics: antibiotic, alcohol</a:t>
            </a:r>
            <a:endParaRPr>
              <a:latin typeface="Open Sans"/>
              <a:ea typeface="Open Sans"/>
              <a:cs typeface="Open Sans"/>
              <a:sym typeface="Open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p85"/>
          <p:cNvSpPr/>
          <p:nvPr/>
        </p:nvSpPr>
        <p:spPr>
          <a:xfrm>
            <a:off x="480400" y="820900"/>
            <a:ext cx="3624300" cy="3906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287" name="Google Shape;1287;p85"/>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New post template</a:t>
            </a:r>
            <a:endParaRPr/>
          </a:p>
        </p:txBody>
      </p:sp>
      <p:sp>
        <p:nvSpPr>
          <p:cNvPr id="1288" name="Google Shape;1288;p85"/>
          <p:cNvSpPr txBox="1"/>
          <p:nvPr/>
        </p:nvSpPr>
        <p:spPr>
          <a:xfrm>
            <a:off x="641138" y="3674375"/>
            <a:ext cx="3308700" cy="884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rPr>
              <a:t>CONFIRMING WHAT WE ALWAYS KNEW WAS TRUE. Men are more damaged. Unsurprisingly, they have higher suicide rates than women.</a:t>
            </a:r>
            <a:endParaRPr sz="1500">
              <a:solidFill>
                <a:schemeClr val="dk1"/>
              </a:solidFill>
            </a:endParaRPr>
          </a:p>
        </p:txBody>
      </p:sp>
      <p:pic>
        <p:nvPicPr>
          <p:cNvPr id="1289" name="Google Shape;1289;p85"/>
          <p:cNvPicPr preferRelativeResize="0"/>
          <p:nvPr/>
        </p:nvPicPr>
        <p:blipFill>
          <a:blip r:embed="rId3">
            <a:alphaModFix/>
          </a:blip>
          <a:stretch>
            <a:fillRect/>
          </a:stretch>
        </p:blipFill>
        <p:spPr>
          <a:xfrm>
            <a:off x="703500" y="1537700"/>
            <a:ext cx="3183975" cy="2136684"/>
          </a:xfrm>
          <a:prstGeom prst="rect">
            <a:avLst/>
          </a:prstGeom>
          <a:noFill/>
          <a:ln>
            <a:noFill/>
          </a:ln>
        </p:spPr>
      </p:pic>
      <p:sp>
        <p:nvSpPr>
          <p:cNvPr id="1290" name="Google Shape;1290;p85"/>
          <p:cNvSpPr txBox="1"/>
          <p:nvPr/>
        </p:nvSpPr>
        <p:spPr>
          <a:xfrm>
            <a:off x="1223750" y="924074"/>
            <a:ext cx="2726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Nila </a:t>
            </a:r>
            <a:endParaRPr b="1" sz="1100">
              <a:solidFill>
                <a:srgbClr val="434343"/>
              </a:solidFill>
            </a:endParaRPr>
          </a:p>
          <a:p>
            <a:pPr indent="0" lvl="0" marL="0" rtl="0" algn="l">
              <a:spcBef>
                <a:spcPts val="0"/>
              </a:spcBef>
              <a:spcAft>
                <a:spcPts val="0"/>
              </a:spcAft>
              <a:buNone/>
            </a:pPr>
            <a:r>
              <a:rPr lang="en-GB" sz="1100">
                <a:solidFill>
                  <a:srgbClr val="434343"/>
                </a:solidFill>
              </a:rPr>
              <a:t>3</a:t>
            </a:r>
            <a:r>
              <a:rPr lang="en-GB" sz="1100">
                <a:solidFill>
                  <a:srgbClr val="434343"/>
                </a:solidFill>
              </a:rPr>
              <a:t> hrs  </a:t>
            </a:r>
            <a:endParaRPr sz="1100">
              <a:solidFill>
                <a:srgbClr val="434343"/>
              </a:solidFill>
            </a:endParaRPr>
          </a:p>
        </p:txBody>
      </p:sp>
      <p:pic>
        <p:nvPicPr>
          <p:cNvPr id="1291" name="Google Shape;1291;p85"/>
          <p:cNvPicPr preferRelativeResize="0"/>
          <p:nvPr/>
        </p:nvPicPr>
        <p:blipFill>
          <a:blip r:embed="rId4">
            <a:alphaModFix/>
          </a:blip>
          <a:stretch>
            <a:fillRect/>
          </a:stretch>
        </p:blipFill>
        <p:spPr>
          <a:xfrm>
            <a:off x="849050" y="991450"/>
            <a:ext cx="374700" cy="393600"/>
          </a:xfrm>
          <a:prstGeom prst="ellipse">
            <a:avLst/>
          </a:prstGeom>
          <a:noFill/>
          <a:ln>
            <a:noFill/>
          </a:ln>
        </p:spPr>
      </p:pic>
      <p:sp>
        <p:nvSpPr>
          <p:cNvPr id="1292" name="Google Shape;1292;p85"/>
          <p:cNvSpPr/>
          <p:nvPr/>
        </p:nvSpPr>
        <p:spPr>
          <a:xfrm>
            <a:off x="4366600" y="820900"/>
            <a:ext cx="3624300" cy="3906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85"/>
          <p:cNvSpPr txBox="1"/>
          <p:nvPr/>
        </p:nvSpPr>
        <p:spPr>
          <a:xfrm>
            <a:off x="4527338" y="3674375"/>
            <a:ext cx="3308700" cy="884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This graph shows the suicide death rates by sex, globally from 1990-2017. Since 1990, men have shown a higher propensity towards suicide than women.</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pic>
        <p:nvPicPr>
          <p:cNvPr id="1294" name="Google Shape;1294;p85"/>
          <p:cNvPicPr preferRelativeResize="0"/>
          <p:nvPr/>
        </p:nvPicPr>
        <p:blipFill>
          <a:blip r:embed="rId3">
            <a:alphaModFix/>
          </a:blip>
          <a:stretch>
            <a:fillRect/>
          </a:stretch>
        </p:blipFill>
        <p:spPr>
          <a:xfrm>
            <a:off x="4589700" y="1537700"/>
            <a:ext cx="3183975" cy="2136684"/>
          </a:xfrm>
          <a:prstGeom prst="rect">
            <a:avLst/>
          </a:prstGeom>
          <a:noFill/>
          <a:ln>
            <a:noFill/>
          </a:ln>
        </p:spPr>
      </p:pic>
      <p:sp>
        <p:nvSpPr>
          <p:cNvPr id="1295" name="Google Shape;1295;p85"/>
          <p:cNvSpPr txBox="1"/>
          <p:nvPr/>
        </p:nvSpPr>
        <p:spPr>
          <a:xfrm>
            <a:off x="5109950" y="924074"/>
            <a:ext cx="2726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Nila</a:t>
            </a:r>
            <a:endParaRPr b="1" sz="1100">
              <a:solidFill>
                <a:srgbClr val="434343"/>
              </a:solidFill>
            </a:endParaRPr>
          </a:p>
          <a:p>
            <a:pPr indent="0" lvl="0" marL="0" rtl="0" algn="l">
              <a:spcBef>
                <a:spcPts val="0"/>
              </a:spcBef>
              <a:spcAft>
                <a:spcPts val="0"/>
              </a:spcAft>
              <a:buNone/>
            </a:pPr>
            <a:r>
              <a:rPr lang="en-GB" sz="1100">
                <a:solidFill>
                  <a:srgbClr val="434343"/>
                </a:solidFill>
              </a:rPr>
              <a:t>3</a:t>
            </a:r>
            <a:r>
              <a:rPr lang="en-GB" sz="1100">
                <a:solidFill>
                  <a:srgbClr val="434343"/>
                </a:solidFill>
              </a:rPr>
              <a:t> hrs  </a:t>
            </a:r>
            <a:endParaRPr sz="1100">
              <a:solidFill>
                <a:srgbClr val="434343"/>
              </a:solidFill>
            </a:endParaRPr>
          </a:p>
        </p:txBody>
      </p:sp>
      <p:pic>
        <p:nvPicPr>
          <p:cNvPr id="1296" name="Google Shape;1296;p85"/>
          <p:cNvPicPr preferRelativeResize="0"/>
          <p:nvPr/>
        </p:nvPicPr>
        <p:blipFill>
          <a:blip r:embed="rId4">
            <a:alphaModFix/>
          </a:blip>
          <a:stretch>
            <a:fillRect/>
          </a:stretch>
        </p:blipFill>
        <p:spPr>
          <a:xfrm>
            <a:off x="4735250" y="991450"/>
            <a:ext cx="374700" cy="393600"/>
          </a:xfrm>
          <a:prstGeom prst="ellipse">
            <a:avLst/>
          </a:prstGeom>
          <a:noFill/>
          <a:ln>
            <a:noFill/>
          </a:ln>
        </p:spPr>
      </p:pic>
      <p:pic>
        <p:nvPicPr>
          <p:cNvPr id="1297" name="Google Shape;1297;p85"/>
          <p:cNvPicPr preferRelativeResize="0"/>
          <p:nvPr/>
        </p:nvPicPr>
        <p:blipFill>
          <a:blip r:embed="rId5">
            <a:alphaModFix/>
          </a:blip>
          <a:stretch>
            <a:fillRect/>
          </a:stretch>
        </p:blipFill>
        <p:spPr>
          <a:xfrm>
            <a:off x="849205" y="992040"/>
            <a:ext cx="374400" cy="392400"/>
          </a:xfrm>
          <a:prstGeom prst="ellipse">
            <a:avLst/>
          </a:prstGeom>
          <a:noFill/>
          <a:ln>
            <a:noFill/>
          </a:ln>
        </p:spPr>
      </p:pic>
      <p:pic>
        <p:nvPicPr>
          <p:cNvPr id="1298" name="Google Shape;1298;p85"/>
          <p:cNvPicPr preferRelativeResize="0"/>
          <p:nvPr/>
        </p:nvPicPr>
        <p:blipFill>
          <a:blip r:embed="rId5">
            <a:alphaModFix/>
          </a:blip>
          <a:stretch>
            <a:fillRect/>
          </a:stretch>
        </p:blipFill>
        <p:spPr>
          <a:xfrm>
            <a:off x="4735405" y="992040"/>
            <a:ext cx="374400" cy="392400"/>
          </a:xfrm>
          <a:prstGeom prst="ellipse">
            <a:avLst/>
          </a:prstGeom>
          <a:noFill/>
          <a:ln>
            <a:noFill/>
          </a:ln>
        </p:spPr>
      </p:pic>
      <p:sp>
        <p:nvSpPr>
          <p:cNvPr id="1299" name="Google Shape;1299;p85"/>
          <p:cNvSpPr txBox="1"/>
          <p:nvPr/>
        </p:nvSpPr>
        <p:spPr>
          <a:xfrm>
            <a:off x="2619500" y="163725"/>
            <a:ext cx="548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Topics: </a:t>
            </a:r>
            <a:r>
              <a:rPr lang="en-GB" u="sng">
                <a:latin typeface="Open Sans"/>
                <a:ea typeface="Open Sans"/>
                <a:cs typeface="Open Sans"/>
                <a:sym typeface="Open Sans"/>
              </a:rPr>
              <a:t>Gender</a:t>
            </a:r>
            <a:r>
              <a:rPr lang="en-GB">
                <a:latin typeface="Open Sans"/>
                <a:ea typeface="Open Sans"/>
                <a:cs typeface="Open Sans"/>
                <a:sym typeface="Open Sans"/>
              </a:rPr>
              <a:t>, Suicide</a:t>
            </a:r>
            <a:endParaRPr>
              <a:latin typeface="Open Sans"/>
              <a:ea typeface="Open Sans"/>
              <a:cs typeface="Open Sans"/>
              <a:sym typeface="Open Sans"/>
            </a:endParaRPr>
          </a:p>
          <a:p>
            <a:pPr indent="0" lvl="0" marL="0" rtl="0" algn="l">
              <a:spcBef>
                <a:spcPts val="0"/>
              </a:spcBef>
              <a:spcAft>
                <a:spcPts val="0"/>
              </a:spcAft>
              <a:buNone/>
            </a:pPr>
            <a:r>
              <a:rPr lang="en-GB">
                <a:latin typeface="Open Sans"/>
                <a:ea typeface="Open Sans"/>
                <a:cs typeface="Open Sans"/>
                <a:sym typeface="Open Sans"/>
              </a:rPr>
              <a:t>mental health</a:t>
            </a:r>
            <a:endParaRPr>
              <a:latin typeface="Open Sans"/>
              <a:ea typeface="Open Sans"/>
              <a:cs typeface="Open Sans"/>
              <a:sym typeface="Open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grpSp>
        <p:nvGrpSpPr>
          <p:cNvPr id="1304" name="Google Shape;1304;p86"/>
          <p:cNvGrpSpPr/>
          <p:nvPr/>
        </p:nvGrpSpPr>
        <p:grpSpPr>
          <a:xfrm>
            <a:off x="457643" y="1133773"/>
            <a:ext cx="3624163" cy="1956881"/>
            <a:chOff x="3392350" y="451550"/>
            <a:chExt cx="2355800" cy="4261500"/>
          </a:xfrm>
        </p:grpSpPr>
        <p:sp>
          <p:nvSpPr>
            <p:cNvPr id="1305" name="Google Shape;1305;p86"/>
            <p:cNvSpPr/>
            <p:nvPr/>
          </p:nvSpPr>
          <p:spPr>
            <a:xfrm>
              <a:off x="3395850" y="45155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86"/>
            <p:cNvSpPr txBox="1"/>
            <p:nvPr/>
          </p:nvSpPr>
          <p:spPr>
            <a:xfrm>
              <a:off x="3823988" y="602008"/>
              <a:ext cx="1772100" cy="968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Vicky</a:t>
              </a:r>
              <a:endParaRPr b="1" sz="1100">
                <a:solidFill>
                  <a:srgbClr val="434343"/>
                </a:solidFill>
              </a:endParaRPr>
            </a:p>
            <a:p>
              <a:pPr indent="0" lvl="0" marL="0" rtl="0" algn="l">
                <a:spcBef>
                  <a:spcPts val="0"/>
                </a:spcBef>
                <a:spcAft>
                  <a:spcPts val="0"/>
                </a:spcAft>
                <a:buNone/>
              </a:pPr>
              <a:r>
                <a:rPr lang="en-GB" sz="1100">
                  <a:solidFill>
                    <a:srgbClr val="434343"/>
                  </a:solidFill>
                </a:rPr>
                <a:t>1</a:t>
              </a:r>
              <a:r>
                <a:rPr lang="en-GB" sz="1100">
                  <a:solidFill>
                    <a:srgbClr val="434343"/>
                  </a:solidFill>
                </a:rPr>
                <a:t> hr </a:t>
              </a:r>
              <a:endParaRPr sz="1100">
                <a:solidFill>
                  <a:srgbClr val="434343"/>
                </a:solidFill>
              </a:endParaRPr>
            </a:p>
          </p:txBody>
        </p:sp>
        <p:sp>
          <p:nvSpPr>
            <p:cNvPr id="1307" name="Google Shape;1307;p86"/>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1308" name="Google Shape;1308;p86"/>
            <p:cNvSpPr txBox="1"/>
            <p:nvPr/>
          </p:nvSpPr>
          <p:spPr>
            <a:xfrm>
              <a:off x="3494500" y="1761295"/>
              <a:ext cx="21507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solidFill>
                    <a:schemeClr val="dk1"/>
                  </a:solidFill>
                </a:rPr>
                <a:t>Did you know? Women are less likely than men to report chest pain when having a heart attack. </a:t>
              </a:r>
              <a:endParaRPr sz="1200">
                <a:solidFill>
                  <a:schemeClr val="dk1"/>
                </a:solidFill>
              </a:endParaRPr>
            </a:p>
            <a:p>
              <a:pPr indent="0" lvl="0" marL="0" rtl="0" algn="l">
                <a:spcBef>
                  <a:spcPts val="0"/>
                </a:spcBef>
                <a:spcAft>
                  <a:spcPts val="0"/>
                </a:spcAft>
                <a:buNone/>
              </a:pPr>
              <a:r>
                <a:t/>
              </a:r>
              <a:endParaRPr sz="1200">
                <a:solidFill>
                  <a:srgbClr val="4A86E8"/>
                </a:solidFill>
              </a:endParaRPr>
            </a:p>
          </p:txBody>
        </p:sp>
        <p:cxnSp>
          <p:nvCxnSpPr>
            <p:cNvPr id="1309" name="Google Shape;1309;p86"/>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1310" name="Google Shape;1310;p86"/>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1" name="Google Shape;1311;p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1312" name="Google Shape;1312;p86"/>
          <p:cNvPicPr preferRelativeResize="0"/>
          <p:nvPr/>
        </p:nvPicPr>
        <p:blipFill>
          <a:blip r:embed="rId3">
            <a:alphaModFix/>
          </a:blip>
          <a:stretch>
            <a:fillRect/>
          </a:stretch>
        </p:blipFill>
        <p:spPr>
          <a:xfrm>
            <a:off x="709600" y="1262300"/>
            <a:ext cx="374700" cy="393600"/>
          </a:xfrm>
          <a:prstGeom prst="ellipse">
            <a:avLst/>
          </a:prstGeom>
          <a:noFill/>
          <a:ln>
            <a:noFill/>
          </a:ln>
        </p:spPr>
      </p:pic>
      <p:sp>
        <p:nvSpPr>
          <p:cNvPr id="1313" name="Google Shape;1313;p86"/>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New post template</a:t>
            </a:r>
            <a:endParaRPr/>
          </a:p>
        </p:txBody>
      </p:sp>
      <p:pic>
        <p:nvPicPr>
          <p:cNvPr id="1314" name="Google Shape;1314;p86"/>
          <p:cNvPicPr preferRelativeResize="0"/>
          <p:nvPr/>
        </p:nvPicPr>
        <p:blipFill>
          <a:blip r:embed="rId3">
            <a:alphaModFix/>
          </a:blip>
          <a:stretch>
            <a:fillRect/>
          </a:stretch>
        </p:blipFill>
        <p:spPr>
          <a:xfrm>
            <a:off x="4672000" y="1262300"/>
            <a:ext cx="374700" cy="393600"/>
          </a:xfrm>
          <a:prstGeom prst="ellipse">
            <a:avLst/>
          </a:prstGeom>
          <a:noFill/>
          <a:ln>
            <a:noFill/>
          </a:ln>
        </p:spPr>
      </p:pic>
      <p:grpSp>
        <p:nvGrpSpPr>
          <p:cNvPr id="1315" name="Google Shape;1315;p86"/>
          <p:cNvGrpSpPr/>
          <p:nvPr/>
        </p:nvGrpSpPr>
        <p:grpSpPr>
          <a:xfrm>
            <a:off x="4420068" y="1133760"/>
            <a:ext cx="3624163" cy="1956881"/>
            <a:chOff x="3392350" y="451550"/>
            <a:chExt cx="2355800" cy="4261500"/>
          </a:xfrm>
        </p:grpSpPr>
        <p:sp>
          <p:nvSpPr>
            <p:cNvPr id="1316" name="Google Shape;1316;p86"/>
            <p:cNvSpPr/>
            <p:nvPr/>
          </p:nvSpPr>
          <p:spPr>
            <a:xfrm>
              <a:off x="3395850" y="45155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86"/>
            <p:cNvSpPr txBox="1"/>
            <p:nvPr/>
          </p:nvSpPr>
          <p:spPr>
            <a:xfrm>
              <a:off x="3823988" y="602008"/>
              <a:ext cx="1772100" cy="968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Vicky</a:t>
              </a:r>
              <a:endParaRPr b="1" sz="1100">
                <a:solidFill>
                  <a:srgbClr val="434343"/>
                </a:solidFill>
              </a:endParaRPr>
            </a:p>
            <a:p>
              <a:pPr indent="0" lvl="0" marL="0" rtl="0" algn="l">
                <a:spcBef>
                  <a:spcPts val="0"/>
                </a:spcBef>
                <a:spcAft>
                  <a:spcPts val="0"/>
                </a:spcAft>
                <a:buNone/>
              </a:pPr>
              <a:r>
                <a:rPr lang="en-GB" sz="1100">
                  <a:solidFill>
                    <a:srgbClr val="434343"/>
                  </a:solidFill>
                </a:rPr>
                <a:t>1 hr</a:t>
              </a:r>
              <a:r>
                <a:rPr lang="en-GB" sz="1100">
                  <a:solidFill>
                    <a:srgbClr val="434343"/>
                  </a:solidFill>
                </a:rPr>
                <a:t>  </a:t>
              </a:r>
              <a:endParaRPr sz="1100">
                <a:solidFill>
                  <a:srgbClr val="434343"/>
                </a:solidFill>
              </a:endParaRPr>
            </a:p>
          </p:txBody>
        </p:sp>
        <p:sp>
          <p:nvSpPr>
            <p:cNvPr id="1318" name="Google Shape;1318;p86"/>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cxnSp>
          <p:nvCxnSpPr>
            <p:cNvPr id="1319" name="Google Shape;1319;p86"/>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1320" name="Google Shape;1320;p86"/>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86"/>
            <p:cNvSpPr txBox="1"/>
            <p:nvPr/>
          </p:nvSpPr>
          <p:spPr>
            <a:xfrm>
              <a:off x="3494500" y="1601054"/>
              <a:ext cx="21507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solidFill>
                    <a:schemeClr val="dk1"/>
                  </a:solidFill>
                </a:rPr>
                <a:t>Women, watch out! Doctors are much more likely to dismiss our REAL pain and medical complications! We are different than men too. For example, women are way less likely than men to report chest pain when having a heart attack.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grpSp>
      <p:pic>
        <p:nvPicPr>
          <p:cNvPr id="1322" name="Google Shape;1322;p86"/>
          <p:cNvPicPr preferRelativeResize="0"/>
          <p:nvPr/>
        </p:nvPicPr>
        <p:blipFill>
          <a:blip r:embed="rId3">
            <a:alphaModFix/>
          </a:blip>
          <a:stretch>
            <a:fillRect/>
          </a:stretch>
        </p:blipFill>
        <p:spPr>
          <a:xfrm>
            <a:off x="4672000" y="1262300"/>
            <a:ext cx="374700" cy="393600"/>
          </a:xfrm>
          <a:prstGeom prst="ellipse">
            <a:avLst/>
          </a:prstGeom>
          <a:noFill/>
          <a:ln>
            <a:noFill/>
          </a:ln>
        </p:spPr>
      </p:pic>
      <p:sp>
        <p:nvSpPr>
          <p:cNvPr id="1323" name="Google Shape;1323;p86"/>
          <p:cNvSpPr txBox="1"/>
          <p:nvPr/>
        </p:nvSpPr>
        <p:spPr>
          <a:xfrm>
            <a:off x="447800" y="3648500"/>
            <a:ext cx="54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Topics: </a:t>
            </a:r>
            <a:r>
              <a:rPr lang="en-GB" u="sng">
                <a:latin typeface="Open Sans"/>
                <a:ea typeface="Open Sans"/>
                <a:cs typeface="Open Sans"/>
                <a:sym typeface="Open Sans"/>
              </a:rPr>
              <a:t>Gender</a:t>
            </a:r>
            <a:r>
              <a:rPr lang="en-GB">
                <a:latin typeface="Open Sans"/>
                <a:ea typeface="Open Sans"/>
                <a:cs typeface="Open Sans"/>
                <a:sym typeface="Open Sans"/>
              </a:rPr>
              <a:t>, Chest Pain</a:t>
            </a:r>
            <a:endParaRPr>
              <a:latin typeface="Open Sans"/>
              <a:ea typeface="Open Sans"/>
              <a:cs typeface="Open Sans"/>
              <a:sym typeface="Open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27" name="Shape 1327"/>
        <p:cNvGrpSpPr/>
        <p:nvPr/>
      </p:nvGrpSpPr>
      <p:grpSpPr>
        <a:xfrm>
          <a:off x="0" y="0"/>
          <a:ext cx="0" cy="0"/>
          <a:chOff x="0" y="0"/>
          <a:chExt cx="0" cy="0"/>
        </a:xfrm>
      </p:grpSpPr>
      <p:sp>
        <p:nvSpPr>
          <p:cNvPr id="1328" name="Google Shape;1328;p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329" name="Google Shape;1329;p87"/>
          <p:cNvSpPr/>
          <p:nvPr/>
        </p:nvSpPr>
        <p:spPr>
          <a:xfrm>
            <a:off x="1501050" y="375350"/>
            <a:ext cx="2352300" cy="4261500"/>
          </a:xfrm>
          <a:prstGeom prst="roundRect">
            <a:avLst>
              <a:gd fmla="val 10306"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87"/>
          <p:cNvSpPr/>
          <p:nvPr/>
        </p:nvSpPr>
        <p:spPr>
          <a:xfrm>
            <a:off x="1501050" y="375350"/>
            <a:ext cx="2352300" cy="4261500"/>
          </a:xfrm>
          <a:prstGeom prst="roundRect">
            <a:avLst>
              <a:gd fmla="val 10306"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87"/>
          <p:cNvSpPr/>
          <p:nvPr/>
        </p:nvSpPr>
        <p:spPr>
          <a:xfrm>
            <a:off x="633400" y="375350"/>
            <a:ext cx="33516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87"/>
          <p:cNvSpPr/>
          <p:nvPr/>
        </p:nvSpPr>
        <p:spPr>
          <a:xfrm>
            <a:off x="770750" y="800625"/>
            <a:ext cx="3048000" cy="34893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87"/>
          <p:cNvSpPr/>
          <p:nvPr/>
        </p:nvSpPr>
        <p:spPr>
          <a:xfrm>
            <a:off x="877600" y="940525"/>
            <a:ext cx="2823600" cy="753600"/>
          </a:xfrm>
          <a:prstGeom prst="roundRect">
            <a:avLst>
              <a:gd fmla="val 5406" name="adj"/>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900">
              <a:solidFill>
                <a:srgbClr val="FF0000"/>
              </a:solidFill>
              <a:latin typeface="Helvetica Neue"/>
              <a:ea typeface="Helvetica Neue"/>
              <a:cs typeface="Helvetica Neue"/>
              <a:sym typeface="Helvetica Neue"/>
            </a:endParaRPr>
          </a:p>
          <a:p>
            <a:pPr indent="0" lvl="0" marL="0" rtl="0" algn="l">
              <a:spcBef>
                <a:spcPts val="0"/>
              </a:spcBef>
              <a:spcAft>
                <a:spcPts val="0"/>
              </a:spcAft>
              <a:buNone/>
            </a:pPr>
            <a:r>
              <a:rPr b="1" lang="en-GB" sz="900">
                <a:solidFill>
                  <a:srgbClr val="FF0000"/>
                </a:solidFill>
                <a:latin typeface="Helvetica Neue"/>
                <a:ea typeface="Helvetica Neue"/>
                <a:cs typeface="Helvetica Neue"/>
                <a:sym typeface="Helvetica Neue"/>
              </a:rPr>
              <a:t>Trushar</a:t>
            </a:r>
            <a:endParaRPr b="1" sz="900">
              <a:solidFill>
                <a:srgbClr val="FF0000"/>
              </a:solidFill>
              <a:latin typeface="Helvetica Neue"/>
              <a:ea typeface="Helvetica Neue"/>
              <a:cs typeface="Helvetica Neue"/>
              <a:sym typeface="Helvetica Neue"/>
            </a:endParaRPr>
          </a:p>
          <a:p>
            <a:pPr indent="0" lvl="0" marL="0" rtl="0" algn="l">
              <a:spcBef>
                <a:spcPts val="0"/>
              </a:spcBef>
              <a:spcAft>
                <a:spcPts val="0"/>
              </a:spcAft>
              <a:buNone/>
            </a:pPr>
            <a:r>
              <a:t/>
            </a:r>
            <a:endParaRPr b="1" sz="900">
              <a:solidFill>
                <a:srgbClr val="FF0000"/>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GB" sz="900">
                <a:solidFill>
                  <a:schemeClr val="dk1"/>
                </a:solidFill>
              </a:rPr>
              <a:t>Did you know? Women are less likely than men to report chest pain when having a heart attack. </a:t>
            </a:r>
            <a:endParaRPr sz="900">
              <a:latin typeface="Helvetica Neue"/>
              <a:ea typeface="Helvetica Neue"/>
              <a:cs typeface="Helvetica Neue"/>
              <a:sym typeface="Helvetica Neue"/>
            </a:endParaRPr>
          </a:p>
          <a:p>
            <a:pPr indent="0" lvl="0" marL="0" rtl="0" algn="l">
              <a:spcBef>
                <a:spcPts val="0"/>
              </a:spcBef>
              <a:spcAft>
                <a:spcPts val="0"/>
              </a:spcAft>
              <a:buNone/>
            </a:pPr>
            <a:r>
              <a:t/>
            </a:r>
            <a:endParaRPr sz="900">
              <a:solidFill>
                <a:schemeClr val="dk1"/>
              </a:solidFill>
              <a:latin typeface="Helvetica Neue"/>
              <a:ea typeface="Helvetica Neue"/>
              <a:cs typeface="Helvetica Neue"/>
              <a:sym typeface="Helvetica Neue"/>
            </a:endParaRPr>
          </a:p>
        </p:txBody>
      </p:sp>
      <p:sp>
        <p:nvSpPr>
          <p:cNvPr id="1334" name="Google Shape;1334;p87"/>
          <p:cNvSpPr txBox="1"/>
          <p:nvPr/>
        </p:nvSpPr>
        <p:spPr>
          <a:xfrm>
            <a:off x="786023" y="433125"/>
            <a:ext cx="318600" cy="30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GB" sz="900">
                <a:solidFill>
                  <a:srgbClr val="4A86E8"/>
                </a:solidFill>
                <a:latin typeface="Helvetica Neue"/>
                <a:ea typeface="Helvetica Neue"/>
                <a:cs typeface="Helvetica Neue"/>
                <a:sym typeface="Helvetica Neue"/>
              </a:rPr>
              <a:t>&lt;</a:t>
            </a:r>
            <a:r>
              <a:rPr lang="en-GB" sz="900">
                <a:solidFill>
                  <a:srgbClr val="4A86E8"/>
                </a:solidFill>
                <a:latin typeface="Helvetica Neue"/>
                <a:ea typeface="Helvetica Neue"/>
                <a:cs typeface="Helvetica Neue"/>
                <a:sym typeface="Helvetica Neue"/>
              </a:rPr>
              <a:t> </a:t>
            </a:r>
            <a:endParaRPr sz="900">
              <a:solidFill>
                <a:srgbClr val="4A86E8"/>
              </a:solidFill>
              <a:latin typeface="Helvetica Neue"/>
              <a:ea typeface="Helvetica Neue"/>
              <a:cs typeface="Helvetica Neue"/>
              <a:sym typeface="Helvetica Neue"/>
            </a:endParaRPr>
          </a:p>
        </p:txBody>
      </p:sp>
      <p:sp>
        <p:nvSpPr>
          <p:cNvPr id="1335" name="Google Shape;1335;p87"/>
          <p:cNvSpPr txBox="1"/>
          <p:nvPr/>
        </p:nvSpPr>
        <p:spPr>
          <a:xfrm>
            <a:off x="1371964" y="425285"/>
            <a:ext cx="1282500" cy="30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GB" sz="900">
                <a:latin typeface="Helvetica Neue"/>
                <a:ea typeface="Helvetica Neue"/>
                <a:cs typeface="Helvetica Neue"/>
                <a:sym typeface="Helvetica Neue"/>
              </a:rPr>
              <a:t>Fun facts</a:t>
            </a:r>
            <a:endParaRPr b="1" sz="900">
              <a:latin typeface="Helvetica Neue"/>
              <a:ea typeface="Helvetica Neue"/>
              <a:cs typeface="Helvetica Neue"/>
              <a:sym typeface="Helvetica Neue"/>
            </a:endParaRPr>
          </a:p>
          <a:p>
            <a:pPr indent="0" lvl="0" marL="0" rtl="0" algn="l">
              <a:lnSpc>
                <a:spcPct val="100000"/>
              </a:lnSpc>
              <a:spcBef>
                <a:spcPts val="0"/>
              </a:spcBef>
              <a:spcAft>
                <a:spcPts val="0"/>
              </a:spcAft>
              <a:buNone/>
            </a:pPr>
            <a:r>
              <a:rPr lang="en-GB" sz="700">
                <a:solidFill>
                  <a:srgbClr val="999999"/>
                </a:solidFill>
                <a:latin typeface="Helvetica Neue"/>
                <a:ea typeface="Helvetica Neue"/>
                <a:cs typeface="Helvetica Neue"/>
                <a:sym typeface="Helvetica Neue"/>
              </a:rPr>
              <a:t>Trushar, Indrajeet, Sundar</a:t>
            </a:r>
            <a:endParaRPr sz="700">
              <a:solidFill>
                <a:srgbClr val="999999"/>
              </a:solidFill>
              <a:latin typeface="Helvetica Neue"/>
              <a:ea typeface="Helvetica Neue"/>
              <a:cs typeface="Helvetica Neue"/>
              <a:sym typeface="Helvetica Neue"/>
            </a:endParaRPr>
          </a:p>
        </p:txBody>
      </p:sp>
      <p:sp>
        <p:nvSpPr>
          <p:cNvPr id="1336" name="Google Shape;1336;p87"/>
          <p:cNvSpPr/>
          <p:nvPr/>
        </p:nvSpPr>
        <p:spPr>
          <a:xfrm>
            <a:off x="5158650" y="375350"/>
            <a:ext cx="2352300" cy="4261500"/>
          </a:xfrm>
          <a:prstGeom prst="roundRect">
            <a:avLst>
              <a:gd fmla="val 10306"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87"/>
          <p:cNvSpPr/>
          <p:nvPr/>
        </p:nvSpPr>
        <p:spPr>
          <a:xfrm>
            <a:off x="5158650" y="375350"/>
            <a:ext cx="2352300" cy="4261500"/>
          </a:xfrm>
          <a:prstGeom prst="roundRect">
            <a:avLst>
              <a:gd fmla="val 10306"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87"/>
          <p:cNvSpPr/>
          <p:nvPr/>
        </p:nvSpPr>
        <p:spPr>
          <a:xfrm>
            <a:off x="5158650" y="375350"/>
            <a:ext cx="33516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87"/>
          <p:cNvSpPr/>
          <p:nvPr/>
        </p:nvSpPr>
        <p:spPr>
          <a:xfrm>
            <a:off x="5265600" y="800625"/>
            <a:ext cx="3159300" cy="34893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87"/>
          <p:cNvSpPr/>
          <p:nvPr/>
        </p:nvSpPr>
        <p:spPr>
          <a:xfrm>
            <a:off x="5359800" y="940525"/>
            <a:ext cx="2956800" cy="1234500"/>
          </a:xfrm>
          <a:prstGeom prst="roundRect">
            <a:avLst>
              <a:gd fmla="val 5406" name="adj"/>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900">
              <a:solidFill>
                <a:srgbClr val="FF0000"/>
              </a:solidFill>
              <a:latin typeface="Helvetica Neue"/>
              <a:ea typeface="Helvetica Neue"/>
              <a:cs typeface="Helvetica Neue"/>
              <a:sym typeface="Helvetica Neue"/>
            </a:endParaRPr>
          </a:p>
          <a:p>
            <a:pPr indent="0" lvl="0" marL="0" rtl="0" algn="l">
              <a:spcBef>
                <a:spcPts val="0"/>
              </a:spcBef>
              <a:spcAft>
                <a:spcPts val="0"/>
              </a:spcAft>
              <a:buNone/>
            </a:pPr>
            <a:r>
              <a:t/>
            </a:r>
            <a:endParaRPr b="1" sz="900">
              <a:solidFill>
                <a:srgbClr val="FF0000"/>
              </a:solidFill>
              <a:latin typeface="Helvetica Neue"/>
              <a:ea typeface="Helvetica Neue"/>
              <a:cs typeface="Helvetica Neue"/>
              <a:sym typeface="Helvetica Neue"/>
            </a:endParaRPr>
          </a:p>
          <a:p>
            <a:pPr indent="0" lvl="0" marL="0" rtl="0" algn="l">
              <a:spcBef>
                <a:spcPts val="0"/>
              </a:spcBef>
              <a:spcAft>
                <a:spcPts val="0"/>
              </a:spcAft>
              <a:buNone/>
            </a:pPr>
            <a:r>
              <a:rPr b="1" lang="en-GB" sz="900">
                <a:solidFill>
                  <a:srgbClr val="FF0000"/>
                </a:solidFill>
                <a:latin typeface="Helvetica Neue"/>
                <a:ea typeface="Helvetica Neue"/>
                <a:cs typeface="Helvetica Neue"/>
                <a:sym typeface="Helvetica Neue"/>
              </a:rPr>
              <a:t>Trushar</a:t>
            </a:r>
            <a:endParaRPr b="1" sz="900">
              <a:solidFill>
                <a:srgbClr val="FF0000"/>
              </a:solidFill>
              <a:latin typeface="Helvetica Neue"/>
              <a:ea typeface="Helvetica Neue"/>
              <a:cs typeface="Helvetica Neue"/>
              <a:sym typeface="Helvetica Neue"/>
            </a:endParaRPr>
          </a:p>
          <a:p>
            <a:pPr indent="0" lvl="0" marL="0" rtl="0" algn="l">
              <a:spcBef>
                <a:spcPts val="0"/>
              </a:spcBef>
              <a:spcAft>
                <a:spcPts val="0"/>
              </a:spcAft>
              <a:buNone/>
            </a:pPr>
            <a:r>
              <a:t/>
            </a:r>
            <a:endParaRPr b="1" sz="900">
              <a:solidFill>
                <a:srgbClr val="FF0000"/>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GB" sz="900">
                <a:solidFill>
                  <a:schemeClr val="dk1"/>
                </a:solidFill>
              </a:rPr>
              <a:t>Women, watch out! Doctors are much more likely to dismiss our REAL pain and medical complications! We are different than men too. For example, women are way less likely than men to report chest pain when having a heart attack. </a:t>
            </a:r>
            <a:endParaRPr sz="900">
              <a:latin typeface="Helvetica Neue"/>
              <a:ea typeface="Helvetica Neue"/>
              <a:cs typeface="Helvetica Neue"/>
              <a:sym typeface="Helvetica Neue"/>
            </a:endParaRPr>
          </a:p>
          <a:p>
            <a:pPr indent="0" lvl="0" marL="0" rtl="0" algn="l">
              <a:spcBef>
                <a:spcPts val="0"/>
              </a:spcBef>
              <a:spcAft>
                <a:spcPts val="0"/>
              </a:spcAft>
              <a:buNone/>
            </a:pPr>
            <a:r>
              <a:t/>
            </a:r>
            <a:endParaRPr sz="900">
              <a:latin typeface="Helvetica Neue"/>
              <a:ea typeface="Helvetica Neue"/>
              <a:cs typeface="Helvetica Neue"/>
              <a:sym typeface="Helvetica Neue"/>
            </a:endParaRPr>
          </a:p>
          <a:p>
            <a:pPr indent="0" lvl="0" marL="0" rtl="0" algn="l">
              <a:spcBef>
                <a:spcPts val="0"/>
              </a:spcBef>
              <a:spcAft>
                <a:spcPts val="0"/>
              </a:spcAft>
              <a:buNone/>
            </a:pPr>
            <a:r>
              <a:t/>
            </a:r>
            <a:endParaRPr sz="900">
              <a:solidFill>
                <a:schemeClr val="dk1"/>
              </a:solidFill>
              <a:latin typeface="Helvetica Neue"/>
              <a:ea typeface="Helvetica Neue"/>
              <a:cs typeface="Helvetica Neue"/>
              <a:sym typeface="Helvetica Neue"/>
            </a:endParaRPr>
          </a:p>
        </p:txBody>
      </p:sp>
      <p:sp>
        <p:nvSpPr>
          <p:cNvPr id="1341" name="Google Shape;1341;p87"/>
          <p:cNvSpPr txBox="1"/>
          <p:nvPr/>
        </p:nvSpPr>
        <p:spPr>
          <a:xfrm>
            <a:off x="5205623" y="433125"/>
            <a:ext cx="318600" cy="30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GB" sz="900">
                <a:solidFill>
                  <a:srgbClr val="4A86E8"/>
                </a:solidFill>
                <a:latin typeface="Helvetica Neue"/>
                <a:ea typeface="Helvetica Neue"/>
                <a:cs typeface="Helvetica Neue"/>
                <a:sym typeface="Helvetica Neue"/>
              </a:rPr>
              <a:t>&lt;</a:t>
            </a:r>
            <a:r>
              <a:rPr lang="en-GB" sz="900">
                <a:solidFill>
                  <a:srgbClr val="4A86E8"/>
                </a:solidFill>
                <a:latin typeface="Helvetica Neue"/>
                <a:ea typeface="Helvetica Neue"/>
                <a:cs typeface="Helvetica Neue"/>
                <a:sym typeface="Helvetica Neue"/>
              </a:rPr>
              <a:t> </a:t>
            </a:r>
            <a:endParaRPr sz="900">
              <a:solidFill>
                <a:srgbClr val="4A86E8"/>
              </a:solidFill>
              <a:latin typeface="Helvetica Neue"/>
              <a:ea typeface="Helvetica Neue"/>
              <a:cs typeface="Helvetica Neue"/>
              <a:sym typeface="Helvetica Neue"/>
            </a:endParaRPr>
          </a:p>
        </p:txBody>
      </p:sp>
      <p:sp>
        <p:nvSpPr>
          <p:cNvPr id="1342" name="Google Shape;1342;p87"/>
          <p:cNvSpPr txBox="1"/>
          <p:nvPr/>
        </p:nvSpPr>
        <p:spPr>
          <a:xfrm>
            <a:off x="5791564" y="425285"/>
            <a:ext cx="1282500" cy="30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GB" sz="900">
                <a:latin typeface="Helvetica Neue"/>
                <a:ea typeface="Helvetica Neue"/>
                <a:cs typeface="Helvetica Neue"/>
                <a:sym typeface="Helvetica Neue"/>
              </a:rPr>
              <a:t>Fun facts</a:t>
            </a:r>
            <a:endParaRPr b="1" sz="900">
              <a:latin typeface="Helvetica Neue"/>
              <a:ea typeface="Helvetica Neue"/>
              <a:cs typeface="Helvetica Neue"/>
              <a:sym typeface="Helvetica Neue"/>
            </a:endParaRPr>
          </a:p>
          <a:p>
            <a:pPr indent="0" lvl="0" marL="0" rtl="0" algn="l">
              <a:lnSpc>
                <a:spcPct val="100000"/>
              </a:lnSpc>
              <a:spcBef>
                <a:spcPts val="0"/>
              </a:spcBef>
              <a:spcAft>
                <a:spcPts val="0"/>
              </a:spcAft>
              <a:buNone/>
            </a:pPr>
            <a:r>
              <a:rPr lang="en-GB" sz="700">
                <a:solidFill>
                  <a:srgbClr val="999999"/>
                </a:solidFill>
                <a:latin typeface="Helvetica Neue"/>
                <a:ea typeface="Helvetica Neue"/>
                <a:cs typeface="Helvetica Neue"/>
                <a:sym typeface="Helvetica Neue"/>
              </a:rPr>
              <a:t>Trushar, Indrajeet, Sundar</a:t>
            </a:r>
            <a:endParaRPr sz="700">
              <a:solidFill>
                <a:srgbClr val="999999"/>
              </a:solidFill>
              <a:latin typeface="Helvetica Neue"/>
              <a:ea typeface="Helvetica Neue"/>
              <a:cs typeface="Helvetica Neue"/>
              <a:sym typeface="Helvetica Neue"/>
            </a:endParaRPr>
          </a:p>
        </p:txBody>
      </p:sp>
      <p:cxnSp>
        <p:nvCxnSpPr>
          <p:cNvPr id="1343" name="Google Shape;1343;p87"/>
          <p:cNvCxnSpPr/>
          <p:nvPr/>
        </p:nvCxnSpPr>
        <p:spPr>
          <a:xfrm>
            <a:off x="4382975" y="267000"/>
            <a:ext cx="8100" cy="4555800"/>
          </a:xfrm>
          <a:prstGeom prst="straightConnector1">
            <a:avLst/>
          </a:prstGeom>
          <a:noFill/>
          <a:ln cap="flat" cmpd="sng" w="9525">
            <a:solidFill>
              <a:srgbClr val="FF4F42"/>
            </a:solidFill>
            <a:prstDash val="solid"/>
            <a:round/>
            <a:headEnd len="med" w="med" type="none"/>
            <a:tailEnd len="med" w="med" type="none"/>
          </a:ln>
        </p:spPr>
      </p:cxnSp>
      <p:pic>
        <p:nvPicPr>
          <p:cNvPr id="1344" name="Google Shape;1344;p87"/>
          <p:cNvPicPr preferRelativeResize="0"/>
          <p:nvPr/>
        </p:nvPicPr>
        <p:blipFill rotWithShape="1">
          <a:blip r:embed="rId3">
            <a:alphaModFix/>
          </a:blip>
          <a:srcRect b="26563" l="24663" r="24663" t="26563"/>
          <a:stretch/>
        </p:blipFill>
        <p:spPr>
          <a:xfrm>
            <a:off x="5456850" y="462224"/>
            <a:ext cx="297600" cy="275400"/>
          </a:xfrm>
          <a:prstGeom prst="ellipse">
            <a:avLst/>
          </a:prstGeom>
          <a:noFill/>
          <a:ln>
            <a:noFill/>
          </a:ln>
        </p:spPr>
      </p:pic>
      <p:pic>
        <p:nvPicPr>
          <p:cNvPr id="1345" name="Google Shape;1345;p87"/>
          <p:cNvPicPr preferRelativeResize="0"/>
          <p:nvPr/>
        </p:nvPicPr>
        <p:blipFill rotWithShape="1">
          <a:blip r:embed="rId3">
            <a:alphaModFix/>
          </a:blip>
          <a:srcRect b="26563" l="24663" r="24663" t="26563"/>
          <a:stretch/>
        </p:blipFill>
        <p:spPr>
          <a:xfrm>
            <a:off x="1037250" y="462224"/>
            <a:ext cx="297600" cy="275400"/>
          </a:xfrm>
          <a:prstGeom prst="ellipse">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grpSp>
        <p:nvGrpSpPr>
          <p:cNvPr id="1351" name="Google Shape;1351;p88"/>
          <p:cNvGrpSpPr/>
          <p:nvPr/>
        </p:nvGrpSpPr>
        <p:grpSpPr>
          <a:xfrm>
            <a:off x="5029668" y="1133780"/>
            <a:ext cx="3622932" cy="2262004"/>
            <a:chOff x="3392350" y="379960"/>
            <a:chExt cx="2355000" cy="4261500"/>
          </a:xfrm>
        </p:grpSpPr>
        <p:sp>
          <p:nvSpPr>
            <p:cNvPr id="1352" name="Google Shape;1352;p88"/>
            <p:cNvSpPr/>
            <p:nvPr/>
          </p:nvSpPr>
          <p:spPr>
            <a:xfrm>
              <a:off x="3394103" y="37996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88"/>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1354" name="Google Shape;1354;p88"/>
            <p:cNvSpPr txBox="1"/>
            <p:nvPr/>
          </p:nvSpPr>
          <p:spPr>
            <a:xfrm>
              <a:off x="4342449" y="1474207"/>
              <a:ext cx="13026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It has been shown that being overweight or obese may shorten your life, in some cases by a decade or more. </a:t>
              </a:r>
              <a:endParaRPr sz="1200">
                <a:solidFill>
                  <a:srgbClr val="4A86E8"/>
                </a:solidFill>
              </a:endParaRPr>
            </a:p>
          </p:txBody>
        </p:sp>
        <p:cxnSp>
          <p:nvCxnSpPr>
            <p:cNvPr id="1355" name="Google Shape;1355;p88"/>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1356" name="Google Shape;1356;p88"/>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57" name="Google Shape;1357;p88"/>
          <p:cNvPicPr preferRelativeResize="0"/>
          <p:nvPr/>
        </p:nvPicPr>
        <p:blipFill>
          <a:blip r:embed="rId3">
            <a:alphaModFix/>
          </a:blip>
          <a:stretch>
            <a:fillRect/>
          </a:stretch>
        </p:blipFill>
        <p:spPr>
          <a:xfrm>
            <a:off x="5224975" y="1262300"/>
            <a:ext cx="374700" cy="393600"/>
          </a:xfrm>
          <a:prstGeom prst="ellipse">
            <a:avLst/>
          </a:prstGeom>
          <a:noFill/>
          <a:ln>
            <a:noFill/>
          </a:ln>
        </p:spPr>
      </p:pic>
      <p:sp>
        <p:nvSpPr>
          <p:cNvPr id="1358" name="Google Shape;1358;p88"/>
          <p:cNvSpPr txBox="1"/>
          <p:nvPr/>
        </p:nvSpPr>
        <p:spPr>
          <a:xfrm>
            <a:off x="5659825" y="1216674"/>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Anna </a:t>
            </a:r>
            <a:endParaRPr b="1" sz="1100">
              <a:solidFill>
                <a:srgbClr val="434343"/>
              </a:solidFill>
            </a:endParaRPr>
          </a:p>
          <a:p>
            <a:pPr indent="0" lvl="0" marL="0" rtl="0" algn="l">
              <a:spcBef>
                <a:spcPts val="0"/>
              </a:spcBef>
              <a:spcAft>
                <a:spcPts val="0"/>
              </a:spcAft>
              <a:buNone/>
            </a:pPr>
            <a:r>
              <a:rPr lang="en-GB" sz="1100">
                <a:solidFill>
                  <a:srgbClr val="434343"/>
                </a:solidFill>
              </a:rPr>
              <a:t>2</a:t>
            </a:r>
            <a:r>
              <a:rPr lang="en-GB" sz="1100">
                <a:solidFill>
                  <a:srgbClr val="434343"/>
                </a:solidFill>
              </a:rPr>
              <a:t> hrs  </a:t>
            </a:r>
            <a:endParaRPr sz="1100">
              <a:solidFill>
                <a:srgbClr val="434343"/>
              </a:solidFill>
            </a:endParaRPr>
          </a:p>
        </p:txBody>
      </p:sp>
      <p:pic>
        <p:nvPicPr>
          <p:cNvPr id="1359" name="Google Shape;1359;p88"/>
          <p:cNvPicPr preferRelativeResize="0"/>
          <p:nvPr/>
        </p:nvPicPr>
        <p:blipFill>
          <a:blip r:embed="rId4">
            <a:alphaModFix/>
          </a:blip>
          <a:stretch>
            <a:fillRect/>
          </a:stretch>
        </p:blipFill>
        <p:spPr>
          <a:xfrm>
            <a:off x="5174149" y="1837455"/>
            <a:ext cx="1256300" cy="986600"/>
          </a:xfrm>
          <a:prstGeom prst="rect">
            <a:avLst/>
          </a:prstGeom>
          <a:noFill/>
          <a:ln>
            <a:noFill/>
          </a:ln>
        </p:spPr>
      </p:pic>
      <p:sp>
        <p:nvSpPr>
          <p:cNvPr id="1360" name="Google Shape;1360;p88"/>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New post template</a:t>
            </a:r>
            <a:endParaRPr/>
          </a:p>
        </p:txBody>
      </p:sp>
      <p:pic>
        <p:nvPicPr>
          <p:cNvPr id="1361" name="Google Shape;1361;p88"/>
          <p:cNvPicPr preferRelativeResize="0"/>
          <p:nvPr/>
        </p:nvPicPr>
        <p:blipFill>
          <a:blip r:embed="rId5">
            <a:alphaModFix/>
          </a:blip>
          <a:stretch>
            <a:fillRect/>
          </a:stretch>
        </p:blipFill>
        <p:spPr>
          <a:xfrm>
            <a:off x="5174100" y="1837550"/>
            <a:ext cx="1256401" cy="986400"/>
          </a:xfrm>
          <a:prstGeom prst="rect">
            <a:avLst/>
          </a:prstGeom>
          <a:noFill/>
          <a:ln cap="flat" cmpd="sng" w="9525">
            <a:solidFill>
              <a:schemeClr val="lt2"/>
            </a:solidFill>
            <a:prstDash val="solid"/>
            <a:round/>
            <a:headEnd len="sm" w="sm" type="none"/>
            <a:tailEnd len="sm" w="sm" type="none"/>
          </a:ln>
        </p:spPr>
      </p:pic>
      <p:grpSp>
        <p:nvGrpSpPr>
          <p:cNvPr id="1362" name="Google Shape;1362;p88"/>
          <p:cNvGrpSpPr/>
          <p:nvPr/>
        </p:nvGrpSpPr>
        <p:grpSpPr>
          <a:xfrm>
            <a:off x="762468" y="1133780"/>
            <a:ext cx="3622932" cy="2262004"/>
            <a:chOff x="3392350" y="379960"/>
            <a:chExt cx="2355000" cy="4261500"/>
          </a:xfrm>
        </p:grpSpPr>
        <p:sp>
          <p:nvSpPr>
            <p:cNvPr id="1363" name="Google Shape;1363;p88"/>
            <p:cNvSpPr/>
            <p:nvPr/>
          </p:nvSpPr>
          <p:spPr>
            <a:xfrm>
              <a:off x="3394103" y="37996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88"/>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1365" name="Google Shape;1365;p88"/>
            <p:cNvSpPr txBox="1"/>
            <p:nvPr/>
          </p:nvSpPr>
          <p:spPr>
            <a:xfrm>
              <a:off x="4342449" y="1474207"/>
              <a:ext cx="13026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My friend is a doctor and he says that being overweight can shorten your life by a decade or more. </a:t>
              </a:r>
              <a:endParaRPr sz="1200">
                <a:solidFill>
                  <a:schemeClr val="dk1"/>
                </a:solidFill>
              </a:endParaRPr>
            </a:p>
          </p:txBody>
        </p:sp>
        <p:cxnSp>
          <p:nvCxnSpPr>
            <p:cNvPr id="1366" name="Google Shape;1366;p88"/>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1367" name="Google Shape;1367;p88"/>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68" name="Google Shape;1368;p88"/>
          <p:cNvPicPr preferRelativeResize="0"/>
          <p:nvPr/>
        </p:nvPicPr>
        <p:blipFill>
          <a:blip r:embed="rId3">
            <a:alphaModFix/>
          </a:blip>
          <a:stretch>
            <a:fillRect/>
          </a:stretch>
        </p:blipFill>
        <p:spPr>
          <a:xfrm>
            <a:off x="957775" y="1262300"/>
            <a:ext cx="374700" cy="393600"/>
          </a:xfrm>
          <a:prstGeom prst="ellipse">
            <a:avLst/>
          </a:prstGeom>
          <a:noFill/>
          <a:ln>
            <a:noFill/>
          </a:ln>
        </p:spPr>
      </p:pic>
      <p:sp>
        <p:nvSpPr>
          <p:cNvPr id="1369" name="Google Shape;1369;p88"/>
          <p:cNvSpPr txBox="1"/>
          <p:nvPr/>
        </p:nvSpPr>
        <p:spPr>
          <a:xfrm>
            <a:off x="1392625" y="1216674"/>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Anna </a:t>
            </a:r>
            <a:endParaRPr b="1" sz="1100">
              <a:solidFill>
                <a:srgbClr val="434343"/>
              </a:solidFill>
            </a:endParaRPr>
          </a:p>
          <a:p>
            <a:pPr indent="0" lvl="0" marL="0" rtl="0" algn="l">
              <a:spcBef>
                <a:spcPts val="0"/>
              </a:spcBef>
              <a:spcAft>
                <a:spcPts val="0"/>
              </a:spcAft>
              <a:buNone/>
            </a:pPr>
            <a:r>
              <a:rPr lang="en-GB" sz="1100">
                <a:solidFill>
                  <a:srgbClr val="434343"/>
                </a:solidFill>
              </a:rPr>
              <a:t>2</a:t>
            </a:r>
            <a:r>
              <a:rPr lang="en-GB" sz="1100">
                <a:solidFill>
                  <a:srgbClr val="434343"/>
                </a:solidFill>
              </a:rPr>
              <a:t> hrs  </a:t>
            </a:r>
            <a:endParaRPr sz="1100">
              <a:solidFill>
                <a:srgbClr val="434343"/>
              </a:solidFill>
            </a:endParaRPr>
          </a:p>
        </p:txBody>
      </p:sp>
      <p:pic>
        <p:nvPicPr>
          <p:cNvPr id="1370" name="Google Shape;1370;p88"/>
          <p:cNvPicPr preferRelativeResize="0"/>
          <p:nvPr/>
        </p:nvPicPr>
        <p:blipFill>
          <a:blip r:embed="rId4">
            <a:alphaModFix/>
          </a:blip>
          <a:stretch>
            <a:fillRect/>
          </a:stretch>
        </p:blipFill>
        <p:spPr>
          <a:xfrm>
            <a:off x="906949" y="1837455"/>
            <a:ext cx="1256300" cy="986600"/>
          </a:xfrm>
          <a:prstGeom prst="rect">
            <a:avLst/>
          </a:prstGeom>
          <a:noFill/>
          <a:ln>
            <a:noFill/>
          </a:ln>
        </p:spPr>
      </p:pic>
      <p:pic>
        <p:nvPicPr>
          <p:cNvPr id="1371" name="Google Shape;1371;p88"/>
          <p:cNvPicPr preferRelativeResize="0"/>
          <p:nvPr/>
        </p:nvPicPr>
        <p:blipFill>
          <a:blip r:embed="rId5">
            <a:alphaModFix/>
          </a:blip>
          <a:stretch>
            <a:fillRect/>
          </a:stretch>
        </p:blipFill>
        <p:spPr>
          <a:xfrm>
            <a:off x="906900" y="1837550"/>
            <a:ext cx="1256401" cy="986400"/>
          </a:xfrm>
          <a:prstGeom prst="rect">
            <a:avLst/>
          </a:prstGeom>
          <a:noFill/>
          <a:ln cap="flat" cmpd="sng" w="9525">
            <a:solidFill>
              <a:schemeClr val="lt2"/>
            </a:solidFill>
            <a:prstDash val="solid"/>
            <a:round/>
            <a:headEnd len="sm" w="sm" type="none"/>
            <a:tailEnd len="sm" w="sm" type="none"/>
          </a:ln>
        </p:spPr>
      </p:pic>
      <p:pic>
        <p:nvPicPr>
          <p:cNvPr id="1372" name="Google Shape;1372;p88"/>
          <p:cNvPicPr preferRelativeResize="0"/>
          <p:nvPr/>
        </p:nvPicPr>
        <p:blipFill>
          <a:blip r:embed="rId6">
            <a:alphaModFix/>
          </a:blip>
          <a:stretch>
            <a:fillRect/>
          </a:stretch>
        </p:blipFill>
        <p:spPr>
          <a:xfrm>
            <a:off x="957930" y="1262890"/>
            <a:ext cx="374400" cy="392400"/>
          </a:xfrm>
          <a:prstGeom prst="ellipse">
            <a:avLst/>
          </a:prstGeom>
          <a:noFill/>
          <a:ln>
            <a:noFill/>
          </a:ln>
        </p:spPr>
      </p:pic>
      <p:pic>
        <p:nvPicPr>
          <p:cNvPr id="1373" name="Google Shape;1373;p88"/>
          <p:cNvPicPr preferRelativeResize="0"/>
          <p:nvPr/>
        </p:nvPicPr>
        <p:blipFill>
          <a:blip r:embed="rId6">
            <a:alphaModFix/>
          </a:blip>
          <a:stretch>
            <a:fillRect/>
          </a:stretch>
        </p:blipFill>
        <p:spPr>
          <a:xfrm>
            <a:off x="5225130" y="1262890"/>
            <a:ext cx="374400" cy="392400"/>
          </a:xfrm>
          <a:prstGeom prst="ellipse">
            <a:avLst/>
          </a:prstGeom>
          <a:noFill/>
          <a:ln>
            <a:noFill/>
          </a:ln>
        </p:spPr>
      </p:pic>
      <p:sp>
        <p:nvSpPr>
          <p:cNvPr id="1374" name="Google Shape;1374;p88"/>
          <p:cNvSpPr txBox="1"/>
          <p:nvPr/>
        </p:nvSpPr>
        <p:spPr>
          <a:xfrm>
            <a:off x="447800" y="3648500"/>
            <a:ext cx="54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Topics: Weight</a:t>
            </a:r>
            <a:endParaRPr>
              <a:latin typeface="Open Sans"/>
              <a:ea typeface="Open Sans"/>
              <a:cs typeface="Open Sans"/>
              <a:sym typeface="Open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78" name="Shape 1378"/>
        <p:cNvGrpSpPr/>
        <p:nvPr/>
      </p:nvGrpSpPr>
      <p:grpSpPr>
        <a:xfrm>
          <a:off x="0" y="0"/>
          <a:ext cx="0" cy="0"/>
          <a:chOff x="0" y="0"/>
          <a:chExt cx="0" cy="0"/>
        </a:xfrm>
      </p:grpSpPr>
      <p:sp>
        <p:nvSpPr>
          <p:cNvPr id="1379" name="Google Shape;1379;p8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grpSp>
        <p:nvGrpSpPr>
          <p:cNvPr id="1380" name="Google Shape;1380;p89"/>
          <p:cNvGrpSpPr/>
          <p:nvPr/>
        </p:nvGrpSpPr>
        <p:grpSpPr>
          <a:xfrm>
            <a:off x="457720" y="295575"/>
            <a:ext cx="3960100" cy="4261500"/>
            <a:chOff x="3392350" y="451550"/>
            <a:chExt cx="2355800" cy="4261500"/>
          </a:xfrm>
        </p:grpSpPr>
        <p:sp>
          <p:nvSpPr>
            <p:cNvPr id="1381" name="Google Shape;1381;p89"/>
            <p:cNvSpPr/>
            <p:nvPr/>
          </p:nvSpPr>
          <p:spPr>
            <a:xfrm>
              <a:off x="3395850" y="45155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89"/>
            <p:cNvSpPr txBox="1"/>
            <p:nvPr/>
          </p:nvSpPr>
          <p:spPr>
            <a:xfrm>
              <a:off x="3688000" y="602014"/>
              <a:ext cx="1772100" cy="351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900">
                  <a:solidFill>
                    <a:srgbClr val="434343"/>
                  </a:solidFill>
                  <a:latin typeface="Helvetica Neue"/>
                  <a:ea typeface="Helvetica Neue"/>
                  <a:cs typeface="Helvetica Neue"/>
                  <a:sym typeface="Helvetica Neue"/>
                </a:rPr>
                <a:t>Anna</a:t>
              </a:r>
              <a:endParaRPr b="1" sz="900">
                <a:solidFill>
                  <a:srgbClr val="434343"/>
                </a:solidFill>
                <a:latin typeface="Helvetica Neue"/>
                <a:ea typeface="Helvetica Neue"/>
                <a:cs typeface="Helvetica Neue"/>
                <a:sym typeface="Helvetica Neue"/>
              </a:endParaRPr>
            </a:p>
            <a:p>
              <a:pPr indent="0" lvl="0" marL="0" rtl="0" algn="l">
                <a:spcBef>
                  <a:spcPts val="0"/>
                </a:spcBef>
                <a:spcAft>
                  <a:spcPts val="0"/>
                </a:spcAft>
                <a:buNone/>
              </a:pPr>
              <a:r>
                <a:rPr lang="en-GB" sz="800">
                  <a:solidFill>
                    <a:srgbClr val="434343"/>
                  </a:solidFill>
                  <a:latin typeface="Helvetica Neue"/>
                  <a:ea typeface="Helvetica Neue"/>
                  <a:cs typeface="Helvetica Neue"/>
                  <a:sym typeface="Helvetica Neue"/>
                </a:rPr>
                <a:t>3 hrs  </a:t>
              </a:r>
              <a:endParaRPr sz="800">
                <a:solidFill>
                  <a:srgbClr val="434343"/>
                </a:solidFill>
                <a:latin typeface="Helvetica Neue"/>
                <a:ea typeface="Helvetica Neue"/>
                <a:cs typeface="Helvetica Neue"/>
                <a:sym typeface="Helvetica Neue"/>
              </a:endParaRPr>
            </a:p>
          </p:txBody>
        </p:sp>
        <p:sp>
          <p:nvSpPr>
            <p:cNvPr id="1383" name="Google Shape;1383;p89"/>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1384" name="Google Shape;1384;p89"/>
            <p:cNvSpPr txBox="1"/>
            <p:nvPr/>
          </p:nvSpPr>
          <p:spPr>
            <a:xfrm>
              <a:off x="4462983" y="1090275"/>
              <a:ext cx="1182300" cy="9243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000">
                  <a:solidFill>
                    <a:schemeClr val="dk1"/>
                  </a:solidFill>
                </a:rPr>
                <a:t>My friend is a doctor and he says that being overweight or can shorten your life by a decade or more. </a:t>
              </a:r>
              <a:endParaRPr sz="800">
                <a:solidFill>
                  <a:srgbClr val="4A86E8"/>
                </a:solidFill>
                <a:latin typeface="Helvetica Neue"/>
                <a:ea typeface="Helvetica Neue"/>
                <a:cs typeface="Helvetica Neue"/>
                <a:sym typeface="Helvetica Neue"/>
              </a:endParaRPr>
            </a:p>
          </p:txBody>
        </p:sp>
        <p:sp>
          <p:nvSpPr>
            <p:cNvPr id="1385" name="Google Shape;1385;p89"/>
            <p:cNvSpPr/>
            <p:nvPr/>
          </p:nvSpPr>
          <p:spPr>
            <a:xfrm>
              <a:off x="3805608" y="4057899"/>
              <a:ext cx="153600" cy="153600"/>
            </a:xfrm>
            <a:prstGeom prst="ellipse">
              <a:avLst/>
            </a:prstGeom>
            <a:solidFill>
              <a:srgbClr val="FFD966"/>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89"/>
            <p:cNvSpPr/>
            <p:nvPr/>
          </p:nvSpPr>
          <p:spPr>
            <a:xfrm>
              <a:off x="3675723" y="4057899"/>
              <a:ext cx="153600" cy="153600"/>
            </a:xfrm>
            <a:prstGeom prst="ellipse">
              <a:avLst/>
            </a:prstGeom>
            <a:solidFill>
              <a:srgbClr val="FF4F4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89"/>
            <p:cNvSpPr/>
            <p:nvPr/>
          </p:nvSpPr>
          <p:spPr>
            <a:xfrm>
              <a:off x="3553033" y="4057899"/>
              <a:ext cx="153600" cy="153600"/>
            </a:xfrm>
            <a:prstGeom prst="ellipse">
              <a:avLst/>
            </a:prstGeom>
            <a:solidFill>
              <a:srgbClr val="4A86E8"/>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89"/>
            <p:cNvSpPr txBox="1"/>
            <p:nvPr/>
          </p:nvSpPr>
          <p:spPr>
            <a:xfrm>
              <a:off x="3914275" y="3968500"/>
              <a:ext cx="548700" cy="301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rgbClr val="666666"/>
                  </a:solidFill>
                  <a:latin typeface="Helvetica Neue"/>
                  <a:ea typeface="Helvetica Neue"/>
                  <a:cs typeface="Helvetica Neue"/>
                  <a:sym typeface="Helvetica Neue"/>
                </a:rPr>
                <a:t>121</a:t>
              </a:r>
              <a:endParaRPr sz="900">
                <a:solidFill>
                  <a:srgbClr val="666666"/>
                </a:solidFill>
                <a:latin typeface="Helvetica Neue"/>
                <a:ea typeface="Helvetica Neue"/>
                <a:cs typeface="Helvetica Neue"/>
                <a:sym typeface="Helvetica Neue"/>
              </a:endParaRPr>
            </a:p>
          </p:txBody>
        </p:sp>
        <p:sp>
          <p:nvSpPr>
            <p:cNvPr id="1389" name="Google Shape;1389;p89"/>
            <p:cNvSpPr txBox="1"/>
            <p:nvPr/>
          </p:nvSpPr>
          <p:spPr>
            <a:xfrm>
              <a:off x="4499576" y="3968500"/>
              <a:ext cx="1152900" cy="301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GB" sz="900">
                  <a:solidFill>
                    <a:srgbClr val="666666"/>
                  </a:solidFill>
                  <a:latin typeface="Helvetica Neue"/>
                  <a:ea typeface="Helvetica Neue"/>
                  <a:cs typeface="Helvetica Neue"/>
                  <a:sym typeface="Helvetica Neue"/>
                </a:rPr>
                <a:t>9 comments</a:t>
              </a:r>
              <a:endParaRPr sz="900">
                <a:solidFill>
                  <a:srgbClr val="666666"/>
                </a:solidFill>
                <a:latin typeface="Helvetica Neue"/>
                <a:ea typeface="Helvetica Neue"/>
                <a:cs typeface="Helvetica Neue"/>
                <a:sym typeface="Helvetica Neue"/>
              </a:endParaRPr>
            </a:p>
          </p:txBody>
        </p:sp>
        <p:cxnSp>
          <p:nvCxnSpPr>
            <p:cNvPr id="1390" name="Google Shape;1390;p89"/>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pic>
          <p:nvPicPr>
            <p:cNvPr id="1391" name="Google Shape;1391;p89"/>
            <p:cNvPicPr preferRelativeResize="0"/>
            <p:nvPr/>
          </p:nvPicPr>
          <p:blipFill>
            <a:blip r:embed="rId3">
              <a:alphaModFix/>
            </a:blip>
            <a:stretch>
              <a:fillRect/>
            </a:stretch>
          </p:blipFill>
          <p:spPr>
            <a:xfrm>
              <a:off x="3783136" y="4427837"/>
              <a:ext cx="153600" cy="153600"/>
            </a:xfrm>
            <a:prstGeom prst="rect">
              <a:avLst/>
            </a:prstGeom>
            <a:noFill/>
            <a:ln cap="flat" cmpd="sng" w="9525">
              <a:solidFill>
                <a:schemeClr val="lt2"/>
              </a:solidFill>
              <a:prstDash val="solid"/>
              <a:round/>
              <a:headEnd len="sm" w="sm" type="none"/>
              <a:tailEnd len="sm" w="sm" type="none"/>
            </a:ln>
          </p:spPr>
        </p:pic>
        <p:sp>
          <p:nvSpPr>
            <p:cNvPr id="1392" name="Google Shape;1392;p89"/>
            <p:cNvSpPr txBox="1"/>
            <p:nvPr/>
          </p:nvSpPr>
          <p:spPr>
            <a:xfrm>
              <a:off x="3914271" y="4355362"/>
              <a:ext cx="585300" cy="301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666666"/>
                  </a:solidFill>
                  <a:latin typeface="Helvetica Neue"/>
                  <a:ea typeface="Helvetica Neue"/>
                  <a:cs typeface="Helvetica Neue"/>
                  <a:sym typeface="Helvetica Neue"/>
                </a:rPr>
                <a:t>Like</a:t>
              </a:r>
              <a:endParaRPr sz="800">
                <a:solidFill>
                  <a:srgbClr val="666666"/>
                </a:solidFill>
                <a:latin typeface="Helvetica Neue"/>
                <a:ea typeface="Helvetica Neue"/>
                <a:cs typeface="Helvetica Neue"/>
                <a:sym typeface="Helvetica Neue"/>
              </a:endParaRPr>
            </a:p>
          </p:txBody>
        </p:sp>
        <p:sp>
          <p:nvSpPr>
            <p:cNvPr id="1393" name="Google Shape;1393;p89"/>
            <p:cNvSpPr txBox="1"/>
            <p:nvPr/>
          </p:nvSpPr>
          <p:spPr>
            <a:xfrm>
              <a:off x="4738479" y="4353875"/>
              <a:ext cx="876900" cy="301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666666"/>
                  </a:solidFill>
                  <a:latin typeface="Helvetica Neue"/>
                  <a:ea typeface="Helvetica Neue"/>
                  <a:cs typeface="Helvetica Neue"/>
                  <a:sym typeface="Helvetica Neue"/>
                </a:rPr>
                <a:t>Comment</a:t>
              </a:r>
              <a:endParaRPr sz="800">
                <a:solidFill>
                  <a:srgbClr val="666666"/>
                </a:solidFill>
                <a:latin typeface="Helvetica Neue"/>
                <a:ea typeface="Helvetica Neue"/>
                <a:cs typeface="Helvetica Neue"/>
                <a:sym typeface="Helvetica Neue"/>
              </a:endParaRPr>
            </a:p>
          </p:txBody>
        </p:sp>
        <p:sp>
          <p:nvSpPr>
            <p:cNvPr id="1394" name="Google Shape;1394;p89"/>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95" name="Google Shape;1395;p89"/>
          <p:cNvPicPr preferRelativeResize="0"/>
          <p:nvPr/>
        </p:nvPicPr>
        <p:blipFill>
          <a:blip r:embed="rId4">
            <a:alphaModFix/>
          </a:blip>
          <a:stretch>
            <a:fillRect/>
          </a:stretch>
        </p:blipFill>
        <p:spPr>
          <a:xfrm>
            <a:off x="621425" y="500124"/>
            <a:ext cx="297050" cy="312025"/>
          </a:xfrm>
          <a:prstGeom prst="rect">
            <a:avLst/>
          </a:prstGeom>
          <a:noFill/>
          <a:ln cap="flat" cmpd="sng" w="38100">
            <a:solidFill>
              <a:schemeClr val="lt2"/>
            </a:solidFill>
            <a:prstDash val="solid"/>
            <a:round/>
            <a:headEnd len="sm" w="sm" type="none"/>
            <a:tailEnd len="sm" w="sm" type="none"/>
          </a:ln>
        </p:spPr>
      </p:pic>
      <p:pic>
        <p:nvPicPr>
          <p:cNvPr id="1396" name="Google Shape;1396;p89"/>
          <p:cNvPicPr preferRelativeResize="0"/>
          <p:nvPr/>
        </p:nvPicPr>
        <p:blipFill>
          <a:blip r:embed="rId5">
            <a:alphaModFix/>
          </a:blip>
          <a:stretch>
            <a:fillRect/>
          </a:stretch>
        </p:blipFill>
        <p:spPr>
          <a:xfrm>
            <a:off x="621425" y="976925"/>
            <a:ext cx="1591650" cy="1045375"/>
          </a:xfrm>
          <a:prstGeom prst="rect">
            <a:avLst/>
          </a:prstGeom>
          <a:noFill/>
          <a:ln cap="flat" cmpd="sng" w="9525">
            <a:solidFill>
              <a:schemeClr val="lt2"/>
            </a:solidFill>
            <a:prstDash val="solid"/>
            <a:round/>
            <a:headEnd len="sm" w="sm" type="none"/>
            <a:tailEnd len="sm" w="sm" type="none"/>
          </a:ln>
        </p:spPr>
      </p:pic>
      <p:sp>
        <p:nvSpPr>
          <p:cNvPr id="1397" name="Google Shape;1397;p89"/>
          <p:cNvSpPr/>
          <p:nvPr/>
        </p:nvSpPr>
        <p:spPr>
          <a:xfrm>
            <a:off x="2355496" y="1836299"/>
            <a:ext cx="153600" cy="153600"/>
          </a:xfrm>
          <a:prstGeom prst="ellipse">
            <a:avLst/>
          </a:prstGeom>
          <a:solidFill>
            <a:srgbClr val="4A86E8"/>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89"/>
          <p:cNvSpPr/>
          <p:nvPr/>
        </p:nvSpPr>
        <p:spPr>
          <a:xfrm>
            <a:off x="2455673" y="1836299"/>
            <a:ext cx="153600" cy="153600"/>
          </a:xfrm>
          <a:prstGeom prst="ellipse">
            <a:avLst/>
          </a:prstGeom>
          <a:solidFill>
            <a:srgbClr val="FF4F4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89"/>
          <p:cNvSpPr txBox="1"/>
          <p:nvPr/>
        </p:nvSpPr>
        <p:spPr>
          <a:xfrm>
            <a:off x="2629475" y="1760100"/>
            <a:ext cx="401700" cy="2013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rgbClr val="666666"/>
                </a:solidFill>
                <a:latin typeface="Helvetica Neue"/>
                <a:ea typeface="Helvetica Neue"/>
                <a:cs typeface="Helvetica Neue"/>
                <a:sym typeface="Helvetica Neue"/>
              </a:rPr>
              <a:t>121</a:t>
            </a:r>
            <a:endParaRPr sz="900">
              <a:solidFill>
                <a:srgbClr val="666666"/>
              </a:solidFill>
              <a:latin typeface="Helvetica Neue"/>
              <a:ea typeface="Helvetica Neue"/>
              <a:cs typeface="Helvetica Neue"/>
              <a:sym typeface="Helvetica Neue"/>
            </a:endParaRPr>
          </a:p>
        </p:txBody>
      </p:sp>
      <p:sp>
        <p:nvSpPr>
          <p:cNvPr id="1400" name="Google Shape;1400;p89"/>
          <p:cNvSpPr/>
          <p:nvPr/>
        </p:nvSpPr>
        <p:spPr>
          <a:xfrm>
            <a:off x="2552083" y="1836299"/>
            <a:ext cx="153600" cy="153600"/>
          </a:xfrm>
          <a:prstGeom prst="ellipse">
            <a:avLst/>
          </a:prstGeom>
          <a:solidFill>
            <a:srgbClr val="FFD966"/>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89"/>
          <p:cNvSpPr txBox="1"/>
          <p:nvPr/>
        </p:nvSpPr>
        <p:spPr>
          <a:xfrm>
            <a:off x="3151550" y="1762350"/>
            <a:ext cx="1026000" cy="301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GB" sz="900">
                <a:solidFill>
                  <a:srgbClr val="666666"/>
                </a:solidFill>
                <a:latin typeface="Helvetica Neue"/>
                <a:ea typeface="Helvetica Neue"/>
                <a:cs typeface="Helvetica Neue"/>
                <a:sym typeface="Helvetica Neue"/>
              </a:rPr>
              <a:t>13 comments</a:t>
            </a:r>
            <a:endParaRPr sz="900">
              <a:solidFill>
                <a:srgbClr val="666666"/>
              </a:solidFill>
              <a:latin typeface="Helvetica Neue"/>
              <a:ea typeface="Helvetica Neue"/>
              <a:cs typeface="Helvetica Neue"/>
              <a:sym typeface="Helvetica Neue"/>
            </a:endParaRPr>
          </a:p>
        </p:txBody>
      </p:sp>
      <p:grpSp>
        <p:nvGrpSpPr>
          <p:cNvPr id="1402" name="Google Shape;1402;p89"/>
          <p:cNvGrpSpPr/>
          <p:nvPr/>
        </p:nvGrpSpPr>
        <p:grpSpPr>
          <a:xfrm>
            <a:off x="4877320" y="219375"/>
            <a:ext cx="3960100" cy="4261500"/>
            <a:chOff x="3392350" y="451550"/>
            <a:chExt cx="2355800" cy="4261500"/>
          </a:xfrm>
        </p:grpSpPr>
        <p:sp>
          <p:nvSpPr>
            <p:cNvPr id="1403" name="Google Shape;1403;p89"/>
            <p:cNvSpPr/>
            <p:nvPr/>
          </p:nvSpPr>
          <p:spPr>
            <a:xfrm>
              <a:off x="3395850" y="45155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89"/>
            <p:cNvSpPr txBox="1"/>
            <p:nvPr/>
          </p:nvSpPr>
          <p:spPr>
            <a:xfrm>
              <a:off x="3688000" y="602014"/>
              <a:ext cx="1772100" cy="351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900">
                  <a:solidFill>
                    <a:srgbClr val="434343"/>
                  </a:solidFill>
                  <a:latin typeface="Helvetica Neue"/>
                  <a:ea typeface="Helvetica Neue"/>
                  <a:cs typeface="Helvetica Neue"/>
                  <a:sym typeface="Helvetica Neue"/>
                </a:rPr>
                <a:t>Anna</a:t>
              </a:r>
              <a:endParaRPr b="1" sz="900">
                <a:solidFill>
                  <a:srgbClr val="434343"/>
                </a:solidFill>
                <a:latin typeface="Helvetica Neue"/>
                <a:ea typeface="Helvetica Neue"/>
                <a:cs typeface="Helvetica Neue"/>
                <a:sym typeface="Helvetica Neue"/>
              </a:endParaRPr>
            </a:p>
            <a:p>
              <a:pPr indent="0" lvl="0" marL="0" rtl="0" algn="l">
                <a:spcBef>
                  <a:spcPts val="0"/>
                </a:spcBef>
                <a:spcAft>
                  <a:spcPts val="0"/>
                </a:spcAft>
                <a:buNone/>
              </a:pPr>
              <a:r>
                <a:rPr lang="en-GB" sz="800">
                  <a:solidFill>
                    <a:srgbClr val="434343"/>
                  </a:solidFill>
                  <a:latin typeface="Helvetica Neue"/>
                  <a:ea typeface="Helvetica Neue"/>
                  <a:cs typeface="Helvetica Neue"/>
                  <a:sym typeface="Helvetica Neue"/>
                </a:rPr>
                <a:t>3 hrs  </a:t>
              </a:r>
              <a:endParaRPr sz="800">
                <a:solidFill>
                  <a:srgbClr val="434343"/>
                </a:solidFill>
                <a:latin typeface="Helvetica Neue"/>
                <a:ea typeface="Helvetica Neue"/>
                <a:cs typeface="Helvetica Neue"/>
                <a:sym typeface="Helvetica Neue"/>
              </a:endParaRPr>
            </a:p>
          </p:txBody>
        </p:sp>
        <p:sp>
          <p:nvSpPr>
            <p:cNvPr id="1405" name="Google Shape;1405;p89"/>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1406" name="Google Shape;1406;p89"/>
            <p:cNvSpPr/>
            <p:nvPr/>
          </p:nvSpPr>
          <p:spPr>
            <a:xfrm>
              <a:off x="3805608" y="4057899"/>
              <a:ext cx="153600" cy="153600"/>
            </a:xfrm>
            <a:prstGeom prst="ellipse">
              <a:avLst/>
            </a:prstGeom>
            <a:solidFill>
              <a:srgbClr val="FFD966"/>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89"/>
            <p:cNvSpPr/>
            <p:nvPr/>
          </p:nvSpPr>
          <p:spPr>
            <a:xfrm>
              <a:off x="3675723" y="4057899"/>
              <a:ext cx="153600" cy="153600"/>
            </a:xfrm>
            <a:prstGeom prst="ellipse">
              <a:avLst/>
            </a:prstGeom>
            <a:solidFill>
              <a:srgbClr val="FF4F4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89"/>
            <p:cNvSpPr/>
            <p:nvPr/>
          </p:nvSpPr>
          <p:spPr>
            <a:xfrm>
              <a:off x="3553033" y="4057899"/>
              <a:ext cx="153600" cy="153600"/>
            </a:xfrm>
            <a:prstGeom prst="ellipse">
              <a:avLst/>
            </a:prstGeom>
            <a:solidFill>
              <a:srgbClr val="4A86E8"/>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89"/>
            <p:cNvSpPr txBox="1"/>
            <p:nvPr/>
          </p:nvSpPr>
          <p:spPr>
            <a:xfrm>
              <a:off x="3914275" y="3968500"/>
              <a:ext cx="548700" cy="301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rgbClr val="666666"/>
                  </a:solidFill>
                  <a:latin typeface="Helvetica Neue"/>
                  <a:ea typeface="Helvetica Neue"/>
                  <a:cs typeface="Helvetica Neue"/>
                  <a:sym typeface="Helvetica Neue"/>
                </a:rPr>
                <a:t>121</a:t>
              </a:r>
              <a:endParaRPr sz="900">
                <a:solidFill>
                  <a:srgbClr val="666666"/>
                </a:solidFill>
                <a:latin typeface="Helvetica Neue"/>
                <a:ea typeface="Helvetica Neue"/>
                <a:cs typeface="Helvetica Neue"/>
                <a:sym typeface="Helvetica Neue"/>
              </a:endParaRPr>
            </a:p>
          </p:txBody>
        </p:sp>
        <p:sp>
          <p:nvSpPr>
            <p:cNvPr id="1410" name="Google Shape;1410;p89"/>
            <p:cNvSpPr txBox="1"/>
            <p:nvPr/>
          </p:nvSpPr>
          <p:spPr>
            <a:xfrm>
              <a:off x="4499576" y="3968500"/>
              <a:ext cx="1152900" cy="301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GB" sz="900">
                  <a:solidFill>
                    <a:srgbClr val="666666"/>
                  </a:solidFill>
                  <a:latin typeface="Helvetica Neue"/>
                  <a:ea typeface="Helvetica Neue"/>
                  <a:cs typeface="Helvetica Neue"/>
                  <a:sym typeface="Helvetica Neue"/>
                </a:rPr>
                <a:t>9 comments</a:t>
              </a:r>
              <a:endParaRPr sz="900">
                <a:solidFill>
                  <a:srgbClr val="666666"/>
                </a:solidFill>
                <a:latin typeface="Helvetica Neue"/>
                <a:ea typeface="Helvetica Neue"/>
                <a:cs typeface="Helvetica Neue"/>
                <a:sym typeface="Helvetica Neue"/>
              </a:endParaRPr>
            </a:p>
          </p:txBody>
        </p:sp>
        <p:cxnSp>
          <p:nvCxnSpPr>
            <p:cNvPr id="1411" name="Google Shape;1411;p89"/>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pic>
          <p:nvPicPr>
            <p:cNvPr id="1412" name="Google Shape;1412;p89"/>
            <p:cNvPicPr preferRelativeResize="0"/>
            <p:nvPr/>
          </p:nvPicPr>
          <p:blipFill>
            <a:blip r:embed="rId3">
              <a:alphaModFix/>
            </a:blip>
            <a:stretch>
              <a:fillRect/>
            </a:stretch>
          </p:blipFill>
          <p:spPr>
            <a:xfrm>
              <a:off x="3783136" y="4427837"/>
              <a:ext cx="153600" cy="153600"/>
            </a:xfrm>
            <a:prstGeom prst="rect">
              <a:avLst/>
            </a:prstGeom>
            <a:noFill/>
            <a:ln cap="flat" cmpd="sng" w="9525">
              <a:solidFill>
                <a:schemeClr val="lt2"/>
              </a:solidFill>
              <a:prstDash val="solid"/>
              <a:round/>
              <a:headEnd len="sm" w="sm" type="none"/>
              <a:tailEnd len="sm" w="sm" type="none"/>
            </a:ln>
          </p:spPr>
        </p:pic>
        <p:sp>
          <p:nvSpPr>
            <p:cNvPr id="1413" name="Google Shape;1413;p89"/>
            <p:cNvSpPr txBox="1"/>
            <p:nvPr/>
          </p:nvSpPr>
          <p:spPr>
            <a:xfrm>
              <a:off x="3914271" y="4355362"/>
              <a:ext cx="585300" cy="301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666666"/>
                  </a:solidFill>
                  <a:latin typeface="Helvetica Neue"/>
                  <a:ea typeface="Helvetica Neue"/>
                  <a:cs typeface="Helvetica Neue"/>
                  <a:sym typeface="Helvetica Neue"/>
                </a:rPr>
                <a:t>Like</a:t>
              </a:r>
              <a:endParaRPr sz="800">
                <a:solidFill>
                  <a:srgbClr val="666666"/>
                </a:solidFill>
                <a:latin typeface="Helvetica Neue"/>
                <a:ea typeface="Helvetica Neue"/>
                <a:cs typeface="Helvetica Neue"/>
                <a:sym typeface="Helvetica Neue"/>
              </a:endParaRPr>
            </a:p>
          </p:txBody>
        </p:sp>
        <p:sp>
          <p:nvSpPr>
            <p:cNvPr id="1414" name="Google Shape;1414;p89"/>
            <p:cNvSpPr txBox="1"/>
            <p:nvPr/>
          </p:nvSpPr>
          <p:spPr>
            <a:xfrm>
              <a:off x="4738479" y="4353875"/>
              <a:ext cx="876900" cy="301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666666"/>
                  </a:solidFill>
                  <a:latin typeface="Helvetica Neue"/>
                  <a:ea typeface="Helvetica Neue"/>
                  <a:cs typeface="Helvetica Neue"/>
                  <a:sym typeface="Helvetica Neue"/>
                </a:rPr>
                <a:t>Comment</a:t>
              </a:r>
              <a:endParaRPr sz="800">
                <a:solidFill>
                  <a:srgbClr val="666666"/>
                </a:solidFill>
                <a:latin typeface="Helvetica Neue"/>
                <a:ea typeface="Helvetica Neue"/>
                <a:cs typeface="Helvetica Neue"/>
                <a:sym typeface="Helvetica Neue"/>
              </a:endParaRPr>
            </a:p>
          </p:txBody>
        </p:sp>
        <p:sp>
          <p:nvSpPr>
            <p:cNvPr id="1415" name="Google Shape;1415;p89"/>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16" name="Google Shape;1416;p89"/>
          <p:cNvPicPr preferRelativeResize="0"/>
          <p:nvPr/>
        </p:nvPicPr>
        <p:blipFill>
          <a:blip r:embed="rId4">
            <a:alphaModFix/>
          </a:blip>
          <a:stretch>
            <a:fillRect/>
          </a:stretch>
        </p:blipFill>
        <p:spPr>
          <a:xfrm>
            <a:off x="5041025" y="423924"/>
            <a:ext cx="297050" cy="312025"/>
          </a:xfrm>
          <a:prstGeom prst="rect">
            <a:avLst/>
          </a:prstGeom>
          <a:noFill/>
          <a:ln cap="flat" cmpd="sng" w="38100">
            <a:solidFill>
              <a:schemeClr val="lt2"/>
            </a:solidFill>
            <a:prstDash val="solid"/>
            <a:round/>
            <a:headEnd len="sm" w="sm" type="none"/>
            <a:tailEnd len="sm" w="sm" type="none"/>
          </a:ln>
        </p:spPr>
      </p:pic>
      <p:pic>
        <p:nvPicPr>
          <p:cNvPr id="1417" name="Google Shape;1417;p89"/>
          <p:cNvPicPr preferRelativeResize="0"/>
          <p:nvPr/>
        </p:nvPicPr>
        <p:blipFill>
          <a:blip r:embed="rId5">
            <a:alphaModFix/>
          </a:blip>
          <a:stretch>
            <a:fillRect/>
          </a:stretch>
        </p:blipFill>
        <p:spPr>
          <a:xfrm>
            <a:off x="5041025" y="900725"/>
            <a:ext cx="1591650" cy="1045375"/>
          </a:xfrm>
          <a:prstGeom prst="rect">
            <a:avLst/>
          </a:prstGeom>
          <a:noFill/>
          <a:ln cap="flat" cmpd="sng" w="9525">
            <a:solidFill>
              <a:schemeClr val="lt2"/>
            </a:solidFill>
            <a:prstDash val="solid"/>
            <a:round/>
            <a:headEnd len="sm" w="sm" type="none"/>
            <a:tailEnd len="sm" w="sm" type="none"/>
          </a:ln>
        </p:spPr>
      </p:pic>
      <p:sp>
        <p:nvSpPr>
          <p:cNvPr id="1418" name="Google Shape;1418;p89"/>
          <p:cNvSpPr/>
          <p:nvPr/>
        </p:nvSpPr>
        <p:spPr>
          <a:xfrm>
            <a:off x="6775096" y="1760099"/>
            <a:ext cx="153600" cy="153600"/>
          </a:xfrm>
          <a:prstGeom prst="ellipse">
            <a:avLst/>
          </a:prstGeom>
          <a:solidFill>
            <a:srgbClr val="4A86E8"/>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89"/>
          <p:cNvSpPr/>
          <p:nvPr/>
        </p:nvSpPr>
        <p:spPr>
          <a:xfrm>
            <a:off x="6875273" y="1760099"/>
            <a:ext cx="153600" cy="153600"/>
          </a:xfrm>
          <a:prstGeom prst="ellipse">
            <a:avLst/>
          </a:prstGeom>
          <a:solidFill>
            <a:srgbClr val="FF4F4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89"/>
          <p:cNvSpPr txBox="1"/>
          <p:nvPr/>
        </p:nvSpPr>
        <p:spPr>
          <a:xfrm>
            <a:off x="7049075" y="1683900"/>
            <a:ext cx="401700" cy="2013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rgbClr val="666666"/>
                </a:solidFill>
                <a:latin typeface="Helvetica Neue"/>
                <a:ea typeface="Helvetica Neue"/>
                <a:cs typeface="Helvetica Neue"/>
                <a:sym typeface="Helvetica Neue"/>
              </a:rPr>
              <a:t>121</a:t>
            </a:r>
            <a:endParaRPr sz="900">
              <a:solidFill>
                <a:srgbClr val="666666"/>
              </a:solidFill>
              <a:latin typeface="Helvetica Neue"/>
              <a:ea typeface="Helvetica Neue"/>
              <a:cs typeface="Helvetica Neue"/>
              <a:sym typeface="Helvetica Neue"/>
            </a:endParaRPr>
          </a:p>
        </p:txBody>
      </p:sp>
      <p:sp>
        <p:nvSpPr>
          <p:cNvPr id="1421" name="Google Shape;1421;p89"/>
          <p:cNvSpPr/>
          <p:nvPr/>
        </p:nvSpPr>
        <p:spPr>
          <a:xfrm>
            <a:off x="6971683" y="1760099"/>
            <a:ext cx="153600" cy="153600"/>
          </a:xfrm>
          <a:prstGeom prst="ellipse">
            <a:avLst/>
          </a:prstGeom>
          <a:solidFill>
            <a:srgbClr val="FFD966"/>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89"/>
          <p:cNvSpPr txBox="1"/>
          <p:nvPr/>
        </p:nvSpPr>
        <p:spPr>
          <a:xfrm>
            <a:off x="7571150" y="1686150"/>
            <a:ext cx="1026000" cy="301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GB" sz="900">
                <a:solidFill>
                  <a:srgbClr val="666666"/>
                </a:solidFill>
                <a:latin typeface="Helvetica Neue"/>
                <a:ea typeface="Helvetica Neue"/>
                <a:cs typeface="Helvetica Neue"/>
                <a:sym typeface="Helvetica Neue"/>
              </a:rPr>
              <a:t>13 comments</a:t>
            </a:r>
            <a:endParaRPr sz="900">
              <a:solidFill>
                <a:srgbClr val="666666"/>
              </a:solidFill>
              <a:latin typeface="Helvetica Neue"/>
              <a:ea typeface="Helvetica Neue"/>
              <a:cs typeface="Helvetica Neue"/>
              <a:sym typeface="Helvetica Neue"/>
            </a:endParaRPr>
          </a:p>
        </p:txBody>
      </p:sp>
      <p:sp>
        <p:nvSpPr>
          <p:cNvPr id="1423" name="Google Shape;1423;p89"/>
          <p:cNvSpPr txBox="1"/>
          <p:nvPr/>
        </p:nvSpPr>
        <p:spPr>
          <a:xfrm>
            <a:off x="6678475" y="812150"/>
            <a:ext cx="2074800" cy="8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000">
                <a:solidFill>
                  <a:schemeClr val="dk1"/>
                </a:solidFill>
              </a:rPr>
              <a:t>It has been shown that being overweight or obese may shorten your life, in some cases by a decade or more. </a:t>
            </a:r>
            <a:endParaRPr sz="13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53" name="Google Shape;253;p27"/>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Truths</a:t>
            </a:r>
            <a:endParaRPr/>
          </a:p>
        </p:txBody>
      </p:sp>
      <p:grpSp>
        <p:nvGrpSpPr>
          <p:cNvPr id="254" name="Google Shape;254;p27"/>
          <p:cNvGrpSpPr/>
          <p:nvPr/>
        </p:nvGrpSpPr>
        <p:grpSpPr>
          <a:xfrm>
            <a:off x="4448095" y="1057003"/>
            <a:ext cx="4394802" cy="2466556"/>
            <a:chOff x="3394103" y="379960"/>
            <a:chExt cx="2352300" cy="4261500"/>
          </a:xfrm>
        </p:grpSpPr>
        <p:sp>
          <p:nvSpPr>
            <p:cNvPr id="255" name="Google Shape;255;p27"/>
            <p:cNvSpPr/>
            <p:nvPr/>
          </p:nvSpPr>
          <p:spPr>
            <a:xfrm>
              <a:off x="3394103" y="37996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7"/>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257" name="Google Shape;257;p27"/>
            <p:cNvSpPr txBox="1"/>
            <p:nvPr/>
          </p:nvSpPr>
          <p:spPr>
            <a:xfrm>
              <a:off x="4447912" y="1155201"/>
              <a:ext cx="1229700" cy="2992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With a head-to-body length of 1.14 to 1.29</a:t>
              </a:r>
              <a:r>
                <a:rPr lang="en-GB" sz="1200">
                  <a:solidFill>
                    <a:schemeClr val="dk1"/>
                  </a:solidFill>
                </a:rPr>
                <a:t> inches</a:t>
              </a:r>
              <a:r>
                <a:rPr lang="en-GB" sz="1200">
                  <a:solidFill>
                    <a:schemeClr val="dk1"/>
                  </a:solidFill>
                </a:rPr>
                <a:t>, the bumblebee bat is the smallest mammal in the world. To see this tiny bat for yourself, you’d have to visit one of a select few limestone caves on the Khwae Noi River in Kanchanaburi Province of southwest Thailand.</a:t>
              </a:r>
              <a:endParaRPr sz="1200">
                <a:solidFill>
                  <a:schemeClr val="dk1"/>
                </a:solidFill>
              </a:endParaRPr>
            </a:p>
          </p:txBody>
        </p:sp>
      </p:grpSp>
      <p:pic>
        <p:nvPicPr>
          <p:cNvPr id="258" name="Google Shape;258;p27"/>
          <p:cNvPicPr preferRelativeResize="0"/>
          <p:nvPr/>
        </p:nvPicPr>
        <p:blipFill>
          <a:blip r:embed="rId3">
            <a:alphaModFix/>
          </a:blip>
          <a:stretch>
            <a:fillRect/>
          </a:stretch>
        </p:blipFill>
        <p:spPr>
          <a:xfrm>
            <a:off x="4640125" y="1185538"/>
            <a:ext cx="374700" cy="393600"/>
          </a:xfrm>
          <a:prstGeom prst="ellipse">
            <a:avLst/>
          </a:prstGeom>
          <a:noFill/>
          <a:ln>
            <a:noFill/>
          </a:ln>
        </p:spPr>
      </p:pic>
      <p:sp>
        <p:nvSpPr>
          <p:cNvPr id="259" name="Google Shape;259;p27"/>
          <p:cNvSpPr txBox="1"/>
          <p:nvPr/>
        </p:nvSpPr>
        <p:spPr>
          <a:xfrm>
            <a:off x="5074975" y="1139911"/>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Sunne</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grpSp>
        <p:nvGrpSpPr>
          <p:cNvPr id="260" name="Google Shape;260;p27"/>
          <p:cNvGrpSpPr/>
          <p:nvPr/>
        </p:nvGrpSpPr>
        <p:grpSpPr>
          <a:xfrm>
            <a:off x="268707" y="1057000"/>
            <a:ext cx="3618778" cy="2614004"/>
            <a:chOff x="3394103" y="379960"/>
            <a:chExt cx="2352300" cy="4261500"/>
          </a:xfrm>
        </p:grpSpPr>
        <p:sp>
          <p:nvSpPr>
            <p:cNvPr id="261" name="Google Shape;261;p27"/>
            <p:cNvSpPr/>
            <p:nvPr/>
          </p:nvSpPr>
          <p:spPr>
            <a:xfrm>
              <a:off x="3394103" y="37996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7"/>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263" name="Google Shape;263;p27"/>
            <p:cNvSpPr txBox="1"/>
            <p:nvPr/>
          </p:nvSpPr>
          <p:spPr>
            <a:xfrm>
              <a:off x="4342449" y="1330650"/>
              <a:ext cx="13026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In 1986, eleven Russian men spent 370 days lying down in bed. The experiment was to help with future space expeditions, because a year in bed simulated weightlessness.</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p:txBody>
        </p:sp>
        <p:sp>
          <p:nvSpPr>
            <p:cNvPr id="264" name="Google Shape;264;p27"/>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65" name="Google Shape;265;p27"/>
          <p:cNvPicPr preferRelativeResize="0"/>
          <p:nvPr/>
        </p:nvPicPr>
        <p:blipFill>
          <a:blip r:embed="rId3">
            <a:alphaModFix/>
          </a:blip>
          <a:stretch>
            <a:fillRect/>
          </a:stretch>
        </p:blipFill>
        <p:spPr>
          <a:xfrm>
            <a:off x="461300" y="1185525"/>
            <a:ext cx="374700" cy="393600"/>
          </a:xfrm>
          <a:prstGeom prst="ellipse">
            <a:avLst/>
          </a:prstGeom>
          <a:noFill/>
          <a:ln>
            <a:noFill/>
          </a:ln>
        </p:spPr>
      </p:pic>
      <p:pic>
        <p:nvPicPr>
          <p:cNvPr id="266" name="Google Shape;266;p27"/>
          <p:cNvPicPr preferRelativeResize="0"/>
          <p:nvPr/>
        </p:nvPicPr>
        <p:blipFill rotWithShape="1">
          <a:blip r:embed="rId4">
            <a:alphaModFix/>
          </a:blip>
          <a:srcRect b="2330" l="20688" r="20688" t="-2330"/>
          <a:stretch/>
        </p:blipFill>
        <p:spPr>
          <a:xfrm>
            <a:off x="461450" y="1186137"/>
            <a:ext cx="374400" cy="392400"/>
          </a:xfrm>
          <a:prstGeom prst="ellipse">
            <a:avLst/>
          </a:prstGeom>
          <a:noFill/>
          <a:ln>
            <a:noFill/>
          </a:ln>
        </p:spPr>
      </p:pic>
      <p:pic>
        <p:nvPicPr>
          <p:cNvPr id="267" name="Google Shape;267;p27"/>
          <p:cNvPicPr preferRelativeResize="0"/>
          <p:nvPr/>
        </p:nvPicPr>
        <p:blipFill rotWithShape="1">
          <a:blip r:embed="rId4">
            <a:alphaModFix/>
          </a:blip>
          <a:srcRect b="2330" l="20688" r="20688" t="-2330"/>
          <a:stretch/>
        </p:blipFill>
        <p:spPr>
          <a:xfrm>
            <a:off x="4640275" y="1186150"/>
            <a:ext cx="374400" cy="392400"/>
          </a:xfrm>
          <a:prstGeom prst="ellipse">
            <a:avLst/>
          </a:prstGeom>
          <a:noFill/>
          <a:ln>
            <a:noFill/>
          </a:ln>
        </p:spPr>
      </p:pic>
      <p:sp>
        <p:nvSpPr>
          <p:cNvPr id="268" name="Google Shape;268;p27"/>
          <p:cNvSpPr txBox="1"/>
          <p:nvPr/>
        </p:nvSpPr>
        <p:spPr>
          <a:xfrm>
            <a:off x="927475" y="1139911"/>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Sunne</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pic>
        <p:nvPicPr>
          <p:cNvPr id="269" name="Google Shape;269;p27"/>
          <p:cNvPicPr preferRelativeResize="0"/>
          <p:nvPr/>
        </p:nvPicPr>
        <p:blipFill>
          <a:blip r:embed="rId5">
            <a:alphaModFix/>
          </a:blip>
          <a:stretch>
            <a:fillRect/>
          </a:stretch>
        </p:blipFill>
        <p:spPr>
          <a:xfrm>
            <a:off x="355150" y="1826571"/>
            <a:ext cx="1363525" cy="927398"/>
          </a:xfrm>
          <a:prstGeom prst="rect">
            <a:avLst/>
          </a:prstGeom>
          <a:noFill/>
          <a:ln>
            <a:noFill/>
          </a:ln>
        </p:spPr>
      </p:pic>
      <p:pic>
        <p:nvPicPr>
          <p:cNvPr id="270" name="Google Shape;270;p27"/>
          <p:cNvPicPr preferRelativeResize="0"/>
          <p:nvPr/>
        </p:nvPicPr>
        <p:blipFill>
          <a:blip r:embed="rId6">
            <a:alphaModFix/>
          </a:blip>
          <a:stretch>
            <a:fillRect/>
          </a:stretch>
        </p:blipFill>
        <p:spPr>
          <a:xfrm>
            <a:off x="4571996" y="1826587"/>
            <a:ext cx="1752500" cy="116620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27" name="Shape 1427"/>
        <p:cNvGrpSpPr/>
        <p:nvPr/>
      </p:nvGrpSpPr>
      <p:grpSpPr>
        <a:xfrm>
          <a:off x="0" y="0"/>
          <a:ext cx="0" cy="0"/>
          <a:chOff x="0" y="0"/>
          <a:chExt cx="0" cy="0"/>
        </a:xfrm>
      </p:grpSpPr>
      <p:sp>
        <p:nvSpPr>
          <p:cNvPr id="1428" name="Google Shape;1428;p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429" name="Google Shape;1429;p90"/>
          <p:cNvSpPr/>
          <p:nvPr/>
        </p:nvSpPr>
        <p:spPr>
          <a:xfrm>
            <a:off x="667000" y="395000"/>
            <a:ext cx="3960000" cy="4061700"/>
          </a:xfrm>
          <a:prstGeom prst="roundRect">
            <a:avLst>
              <a:gd fmla="val 10306"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90"/>
          <p:cNvSpPr txBox="1"/>
          <p:nvPr/>
        </p:nvSpPr>
        <p:spPr>
          <a:xfrm>
            <a:off x="2597843" y="1465574"/>
            <a:ext cx="2057700" cy="1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999999"/>
                </a:solidFill>
                <a:latin typeface="Helvetica Neue"/>
                <a:ea typeface="Helvetica Neue"/>
                <a:cs typeface="Helvetica Neue"/>
                <a:sym typeface="Helvetica Neue"/>
              </a:rPr>
              <a:t>Liked by shay and </a:t>
            </a:r>
            <a:r>
              <a:rPr b="1" lang="en-GB" sz="800">
                <a:solidFill>
                  <a:srgbClr val="999999"/>
                </a:solidFill>
                <a:latin typeface="Helvetica Neue"/>
                <a:ea typeface="Helvetica Neue"/>
                <a:cs typeface="Helvetica Neue"/>
                <a:sym typeface="Helvetica Neue"/>
              </a:rPr>
              <a:t>245 others</a:t>
            </a:r>
            <a:endParaRPr b="1" sz="800">
              <a:solidFill>
                <a:srgbClr val="999999"/>
              </a:solidFill>
              <a:latin typeface="Helvetica Neue"/>
              <a:ea typeface="Helvetica Neue"/>
              <a:cs typeface="Helvetica Neue"/>
              <a:sym typeface="Helvetica Neue"/>
            </a:endParaRPr>
          </a:p>
        </p:txBody>
      </p:sp>
      <p:sp>
        <p:nvSpPr>
          <p:cNvPr id="1431" name="Google Shape;1431;p90"/>
          <p:cNvSpPr txBox="1"/>
          <p:nvPr/>
        </p:nvSpPr>
        <p:spPr>
          <a:xfrm>
            <a:off x="2597853" y="1765556"/>
            <a:ext cx="1790700" cy="23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latin typeface="Helvetica Neue"/>
                <a:ea typeface="Helvetica Neue"/>
                <a:cs typeface="Helvetica Neue"/>
                <a:sym typeface="Helvetica Neue"/>
              </a:rPr>
              <a:t>View all 27 comments</a:t>
            </a:r>
            <a:endParaRPr sz="800">
              <a:solidFill>
                <a:srgbClr val="999999"/>
              </a:solidFill>
              <a:latin typeface="Helvetica Neue"/>
              <a:ea typeface="Helvetica Neue"/>
              <a:cs typeface="Helvetica Neue"/>
              <a:sym typeface="Helvetica Neue"/>
            </a:endParaRPr>
          </a:p>
          <a:p>
            <a:pPr indent="0" lvl="0" marL="0" rtl="0" algn="l">
              <a:spcBef>
                <a:spcPts val="0"/>
              </a:spcBef>
              <a:spcAft>
                <a:spcPts val="0"/>
              </a:spcAft>
              <a:buNone/>
            </a:pPr>
            <a:r>
              <a:rPr lang="en-GB" sz="800">
                <a:solidFill>
                  <a:srgbClr val="999999"/>
                </a:solidFill>
                <a:latin typeface="Helvetica Neue"/>
                <a:ea typeface="Helvetica Neue"/>
                <a:cs typeface="Helvetica Neue"/>
                <a:sym typeface="Helvetica Neue"/>
              </a:rPr>
              <a:t>2 February 2022</a:t>
            </a:r>
            <a:endParaRPr sz="800">
              <a:solidFill>
                <a:srgbClr val="999999"/>
              </a:solidFill>
              <a:latin typeface="Helvetica Neue"/>
              <a:ea typeface="Helvetica Neue"/>
              <a:cs typeface="Helvetica Neue"/>
              <a:sym typeface="Helvetica Neue"/>
            </a:endParaRPr>
          </a:p>
        </p:txBody>
      </p:sp>
      <p:sp>
        <p:nvSpPr>
          <p:cNvPr id="1432" name="Google Shape;1432;p90"/>
          <p:cNvSpPr txBox="1"/>
          <p:nvPr/>
        </p:nvSpPr>
        <p:spPr>
          <a:xfrm>
            <a:off x="1020712" y="435377"/>
            <a:ext cx="1083300" cy="27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latin typeface="Open Sans"/>
                <a:ea typeface="Open Sans"/>
                <a:cs typeface="Open Sans"/>
                <a:sym typeface="Open Sans"/>
              </a:rPr>
              <a:t>Nila Singh</a:t>
            </a:r>
            <a:endParaRPr sz="1000">
              <a:latin typeface="Open Sans"/>
              <a:ea typeface="Open Sans"/>
              <a:cs typeface="Open Sans"/>
              <a:sym typeface="Open Sans"/>
            </a:endParaRPr>
          </a:p>
        </p:txBody>
      </p:sp>
      <p:sp>
        <p:nvSpPr>
          <p:cNvPr id="1433" name="Google Shape;1433;p90"/>
          <p:cNvSpPr txBox="1"/>
          <p:nvPr/>
        </p:nvSpPr>
        <p:spPr>
          <a:xfrm>
            <a:off x="4024319" y="512021"/>
            <a:ext cx="419700" cy="118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GB">
                <a:solidFill>
                  <a:srgbClr val="CCCCCC"/>
                </a:solidFill>
              </a:rPr>
              <a:t>...</a:t>
            </a:r>
            <a:endParaRPr>
              <a:solidFill>
                <a:srgbClr val="CCCCCC"/>
              </a:solidFill>
            </a:endParaRPr>
          </a:p>
        </p:txBody>
      </p:sp>
      <p:sp>
        <p:nvSpPr>
          <p:cNvPr id="1434" name="Google Shape;1434;p90"/>
          <p:cNvSpPr txBox="1"/>
          <p:nvPr/>
        </p:nvSpPr>
        <p:spPr>
          <a:xfrm>
            <a:off x="2590075" y="830873"/>
            <a:ext cx="2081700" cy="7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700">
                <a:latin typeface="Helvetica Neue"/>
                <a:ea typeface="Helvetica Neue"/>
                <a:cs typeface="Helvetica Neue"/>
                <a:sym typeface="Helvetica Neue"/>
              </a:rPr>
              <a:t>NilaS_1981 </a:t>
            </a:r>
            <a:r>
              <a:rPr lang="en-GB" sz="800">
                <a:solidFill>
                  <a:schemeClr val="dk1"/>
                </a:solidFill>
              </a:rPr>
              <a:t>CONFIRMING WHAT WE ALWAYS KNEW WAS TRUE. Men are more damaged. Unsurprisingly, they have higher suicide rates than women.</a:t>
            </a:r>
            <a:endParaRPr sz="700">
              <a:latin typeface="Helvetica Neue"/>
              <a:ea typeface="Helvetica Neue"/>
              <a:cs typeface="Helvetica Neue"/>
              <a:sym typeface="Helvetica Neue"/>
            </a:endParaRPr>
          </a:p>
          <a:p>
            <a:pPr indent="0" lvl="0" marL="0" rtl="0" algn="l">
              <a:spcBef>
                <a:spcPts val="0"/>
              </a:spcBef>
              <a:spcAft>
                <a:spcPts val="0"/>
              </a:spcAft>
              <a:buNone/>
            </a:pPr>
            <a:r>
              <a:t/>
            </a:r>
            <a:endParaRPr sz="700">
              <a:latin typeface="Helvetica Neue"/>
              <a:ea typeface="Helvetica Neue"/>
              <a:cs typeface="Helvetica Neue"/>
              <a:sym typeface="Helvetica Neue"/>
            </a:endParaRPr>
          </a:p>
        </p:txBody>
      </p:sp>
      <p:pic>
        <p:nvPicPr>
          <p:cNvPr id="1435" name="Google Shape;1435;p90"/>
          <p:cNvPicPr preferRelativeResize="0"/>
          <p:nvPr/>
        </p:nvPicPr>
        <p:blipFill>
          <a:blip r:embed="rId3">
            <a:alphaModFix/>
          </a:blip>
          <a:stretch>
            <a:fillRect/>
          </a:stretch>
        </p:blipFill>
        <p:spPr>
          <a:xfrm>
            <a:off x="764230" y="486465"/>
            <a:ext cx="275400" cy="272100"/>
          </a:xfrm>
          <a:prstGeom prst="ellipse">
            <a:avLst/>
          </a:prstGeom>
          <a:noFill/>
          <a:ln>
            <a:noFill/>
          </a:ln>
        </p:spPr>
      </p:pic>
      <p:pic>
        <p:nvPicPr>
          <p:cNvPr id="1436" name="Google Shape;1436;p90"/>
          <p:cNvPicPr preferRelativeResize="0"/>
          <p:nvPr/>
        </p:nvPicPr>
        <p:blipFill>
          <a:blip r:embed="rId4">
            <a:alphaModFix/>
          </a:blip>
          <a:stretch>
            <a:fillRect/>
          </a:stretch>
        </p:blipFill>
        <p:spPr>
          <a:xfrm>
            <a:off x="764225" y="907075"/>
            <a:ext cx="1825850" cy="1225258"/>
          </a:xfrm>
          <a:prstGeom prst="rect">
            <a:avLst/>
          </a:prstGeom>
          <a:noFill/>
          <a:ln>
            <a:noFill/>
          </a:ln>
        </p:spPr>
      </p:pic>
      <p:sp>
        <p:nvSpPr>
          <p:cNvPr id="1437" name="Google Shape;1437;p90"/>
          <p:cNvSpPr/>
          <p:nvPr/>
        </p:nvSpPr>
        <p:spPr>
          <a:xfrm>
            <a:off x="4934200" y="395000"/>
            <a:ext cx="3960000" cy="4061700"/>
          </a:xfrm>
          <a:prstGeom prst="roundRect">
            <a:avLst>
              <a:gd fmla="val 10306"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90"/>
          <p:cNvSpPr txBox="1"/>
          <p:nvPr/>
        </p:nvSpPr>
        <p:spPr>
          <a:xfrm>
            <a:off x="6865043" y="1617974"/>
            <a:ext cx="2057700" cy="1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999999"/>
                </a:solidFill>
                <a:latin typeface="Helvetica Neue"/>
                <a:ea typeface="Helvetica Neue"/>
                <a:cs typeface="Helvetica Neue"/>
                <a:sym typeface="Helvetica Neue"/>
              </a:rPr>
              <a:t>Liked by shay and </a:t>
            </a:r>
            <a:r>
              <a:rPr b="1" lang="en-GB" sz="800">
                <a:solidFill>
                  <a:srgbClr val="999999"/>
                </a:solidFill>
                <a:latin typeface="Helvetica Neue"/>
                <a:ea typeface="Helvetica Neue"/>
                <a:cs typeface="Helvetica Neue"/>
                <a:sym typeface="Helvetica Neue"/>
              </a:rPr>
              <a:t>245 others</a:t>
            </a:r>
            <a:endParaRPr b="1" sz="800">
              <a:solidFill>
                <a:srgbClr val="999999"/>
              </a:solidFill>
              <a:latin typeface="Helvetica Neue"/>
              <a:ea typeface="Helvetica Neue"/>
              <a:cs typeface="Helvetica Neue"/>
              <a:sym typeface="Helvetica Neue"/>
            </a:endParaRPr>
          </a:p>
        </p:txBody>
      </p:sp>
      <p:sp>
        <p:nvSpPr>
          <p:cNvPr id="1439" name="Google Shape;1439;p90"/>
          <p:cNvSpPr txBox="1"/>
          <p:nvPr/>
        </p:nvSpPr>
        <p:spPr>
          <a:xfrm>
            <a:off x="6865053" y="1917956"/>
            <a:ext cx="1790700" cy="23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latin typeface="Helvetica Neue"/>
                <a:ea typeface="Helvetica Neue"/>
                <a:cs typeface="Helvetica Neue"/>
                <a:sym typeface="Helvetica Neue"/>
              </a:rPr>
              <a:t>View all 27 comments</a:t>
            </a:r>
            <a:endParaRPr sz="800">
              <a:solidFill>
                <a:srgbClr val="999999"/>
              </a:solidFill>
              <a:latin typeface="Helvetica Neue"/>
              <a:ea typeface="Helvetica Neue"/>
              <a:cs typeface="Helvetica Neue"/>
              <a:sym typeface="Helvetica Neue"/>
            </a:endParaRPr>
          </a:p>
          <a:p>
            <a:pPr indent="0" lvl="0" marL="0" rtl="0" algn="l">
              <a:spcBef>
                <a:spcPts val="0"/>
              </a:spcBef>
              <a:spcAft>
                <a:spcPts val="0"/>
              </a:spcAft>
              <a:buNone/>
            </a:pPr>
            <a:r>
              <a:rPr lang="en-GB" sz="800">
                <a:solidFill>
                  <a:srgbClr val="999999"/>
                </a:solidFill>
                <a:latin typeface="Helvetica Neue"/>
                <a:ea typeface="Helvetica Neue"/>
                <a:cs typeface="Helvetica Neue"/>
                <a:sym typeface="Helvetica Neue"/>
              </a:rPr>
              <a:t>2 February 2022</a:t>
            </a:r>
            <a:endParaRPr sz="800">
              <a:solidFill>
                <a:srgbClr val="999999"/>
              </a:solidFill>
              <a:latin typeface="Helvetica Neue"/>
              <a:ea typeface="Helvetica Neue"/>
              <a:cs typeface="Helvetica Neue"/>
              <a:sym typeface="Helvetica Neue"/>
            </a:endParaRPr>
          </a:p>
        </p:txBody>
      </p:sp>
      <p:sp>
        <p:nvSpPr>
          <p:cNvPr id="1440" name="Google Shape;1440;p90"/>
          <p:cNvSpPr txBox="1"/>
          <p:nvPr/>
        </p:nvSpPr>
        <p:spPr>
          <a:xfrm>
            <a:off x="5287912" y="435377"/>
            <a:ext cx="1083300" cy="27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latin typeface="Open Sans"/>
                <a:ea typeface="Open Sans"/>
                <a:cs typeface="Open Sans"/>
                <a:sym typeface="Open Sans"/>
              </a:rPr>
              <a:t>Nila Singh</a:t>
            </a:r>
            <a:endParaRPr sz="1000">
              <a:latin typeface="Open Sans"/>
              <a:ea typeface="Open Sans"/>
              <a:cs typeface="Open Sans"/>
              <a:sym typeface="Open Sans"/>
            </a:endParaRPr>
          </a:p>
        </p:txBody>
      </p:sp>
      <p:sp>
        <p:nvSpPr>
          <p:cNvPr id="1441" name="Google Shape;1441;p90"/>
          <p:cNvSpPr txBox="1"/>
          <p:nvPr/>
        </p:nvSpPr>
        <p:spPr>
          <a:xfrm>
            <a:off x="8291519" y="512021"/>
            <a:ext cx="419700" cy="118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GB">
                <a:solidFill>
                  <a:srgbClr val="CCCCCC"/>
                </a:solidFill>
              </a:rPr>
              <a:t>...</a:t>
            </a:r>
            <a:endParaRPr>
              <a:solidFill>
                <a:srgbClr val="CCCCCC"/>
              </a:solidFill>
            </a:endParaRPr>
          </a:p>
        </p:txBody>
      </p:sp>
      <p:sp>
        <p:nvSpPr>
          <p:cNvPr id="1442" name="Google Shape;1442;p90"/>
          <p:cNvSpPr txBox="1"/>
          <p:nvPr/>
        </p:nvSpPr>
        <p:spPr>
          <a:xfrm>
            <a:off x="6853050" y="807623"/>
            <a:ext cx="2081700" cy="7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700">
                <a:solidFill>
                  <a:schemeClr val="dk1"/>
                </a:solidFill>
                <a:latin typeface="Helvetica Neue"/>
                <a:ea typeface="Helvetica Neue"/>
                <a:cs typeface="Helvetica Neue"/>
                <a:sym typeface="Helvetica Neue"/>
              </a:rPr>
              <a:t>NilaS_1981 </a:t>
            </a:r>
            <a:r>
              <a:rPr lang="en-GB" sz="800">
                <a:solidFill>
                  <a:schemeClr val="dk1"/>
                </a:solidFill>
              </a:rPr>
              <a:t>This graph shows the suicide death rates by sex, globally from 1990-2017. Since 1990, men have shown a higher propensity towards suicide than women.</a:t>
            </a:r>
            <a:endParaRPr sz="600">
              <a:latin typeface="Helvetica Neue"/>
              <a:ea typeface="Helvetica Neue"/>
              <a:cs typeface="Helvetica Neue"/>
              <a:sym typeface="Helvetica Neue"/>
            </a:endParaRPr>
          </a:p>
        </p:txBody>
      </p:sp>
      <p:pic>
        <p:nvPicPr>
          <p:cNvPr id="1443" name="Google Shape;1443;p90"/>
          <p:cNvPicPr preferRelativeResize="0"/>
          <p:nvPr/>
        </p:nvPicPr>
        <p:blipFill>
          <a:blip r:embed="rId3">
            <a:alphaModFix/>
          </a:blip>
          <a:stretch>
            <a:fillRect/>
          </a:stretch>
        </p:blipFill>
        <p:spPr>
          <a:xfrm>
            <a:off x="5031430" y="486465"/>
            <a:ext cx="275400" cy="272100"/>
          </a:xfrm>
          <a:prstGeom prst="ellipse">
            <a:avLst/>
          </a:prstGeom>
          <a:noFill/>
          <a:ln>
            <a:noFill/>
          </a:ln>
        </p:spPr>
      </p:pic>
      <p:pic>
        <p:nvPicPr>
          <p:cNvPr id="1444" name="Google Shape;1444;p90"/>
          <p:cNvPicPr preferRelativeResize="0"/>
          <p:nvPr/>
        </p:nvPicPr>
        <p:blipFill>
          <a:blip r:embed="rId4">
            <a:alphaModFix/>
          </a:blip>
          <a:stretch>
            <a:fillRect/>
          </a:stretch>
        </p:blipFill>
        <p:spPr>
          <a:xfrm>
            <a:off x="5031425" y="907075"/>
            <a:ext cx="1825850" cy="1225258"/>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9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grpSp>
        <p:nvGrpSpPr>
          <p:cNvPr id="1450" name="Google Shape;1450;p91"/>
          <p:cNvGrpSpPr/>
          <p:nvPr/>
        </p:nvGrpSpPr>
        <p:grpSpPr>
          <a:xfrm>
            <a:off x="5029668" y="1133780"/>
            <a:ext cx="3622932" cy="2262004"/>
            <a:chOff x="3392350" y="379960"/>
            <a:chExt cx="2355000" cy="4261500"/>
          </a:xfrm>
        </p:grpSpPr>
        <p:sp>
          <p:nvSpPr>
            <p:cNvPr id="1451" name="Google Shape;1451;p91"/>
            <p:cNvSpPr/>
            <p:nvPr/>
          </p:nvSpPr>
          <p:spPr>
            <a:xfrm>
              <a:off x="3394103" y="37996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91"/>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1453" name="Google Shape;1453;p91"/>
            <p:cNvSpPr txBox="1"/>
            <p:nvPr/>
          </p:nvSpPr>
          <p:spPr>
            <a:xfrm>
              <a:off x="4342449" y="1474207"/>
              <a:ext cx="13026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There is little evidence supporting the idea that Vitamin C has an effect on your cold if you start taking it after you develop symptoms.  </a:t>
              </a:r>
              <a:endParaRPr sz="1200">
                <a:solidFill>
                  <a:schemeClr val="dk1"/>
                </a:solidFill>
              </a:endParaRPr>
            </a:p>
          </p:txBody>
        </p:sp>
        <p:cxnSp>
          <p:nvCxnSpPr>
            <p:cNvPr id="1454" name="Google Shape;1454;p91"/>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1455" name="Google Shape;1455;p91"/>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56" name="Google Shape;1456;p91"/>
          <p:cNvPicPr preferRelativeResize="0"/>
          <p:nvPr/>
        </p:nvPicPr>
        <p:blipFill>
          <a:blip r:embed="rId3">
            <a:alphaModFix/>
          </a:blip>
          <a:stretch>
            <a:fillRect/>
          </a:stretch>
        </p:blipFill>
        <p:spPr>
          <a:xfrm>
            <a:off x="5224975" y="1262300"/>
            <a:ext cx="374700" cy="393600"/>
          </a:xfrm>
          <a:prstGeom prst="ellipse">
            <a:avLst/>
          </a:prstGeom>
          <a:noFill/>
          <a:ln>
            <a:noFill/>
          </a:ln>
        </p:spPr>
      </p:pic>
      <p:sp>
        <p:nvSpPr>
          <p:cNvPr id="1457" name="Google Shape;1457;p91"/>
          <p:cNvSpPr txBox="1"/>
          <p:nvPr/>
        </p:nvSpPr>
        <p:spPr>
          <a:xfrm>
            <a:off x="5659825" y="1216674"/>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Michelle </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pic>
        <p:nvPicPr>
          <p:cNvPr id="1458" name="Google Shape;1458;p91"/>
          <p:cNvPicPr preferRelativeResize="0"/>
          <p:nvPr/>
        </p:nvPicPr>
        <p:blipFill>
          <a:blip r:embed="rId4">
            <a:alphaModFix/>
          </a:blip>
          <a:stretch>
            <a:fillRect/>
          </a:stretch>
        </p:blipFill>
        <p:spPr>
          <a:xfrm>
            <a:off x="5174149" y="1837455"/>
            <a:ext cx="1256300" cy="986600"/>
          </a:xfrm>
          <a:prstGeom prst="rect">
            <a:avLst/>
          </a:prstGeom>
          <a:noFill/>
          <a:ln>
            <a:noFill/>
          </a:ln>
        </p:spPr>
      </p:pic>
      <p:sp>
        <p:nvSpPr>
          <p:cNvPr id="1459" name="Google Shape;1459;p91"/>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New post template</a:t>
            </a:r>
            <a:endParaRPr/>
          </a:p>
        </p:txBody>
      </p:sp>
      <p:pic>
        <p:nvPicPr>
          <p:cNvPr id="1460" name="Google Shape;1460;p91"/>
          <p:cNvPicPr preferRelativeResize="0"/>
          <p:nvPr/>
        </p:nvPicPr>
        <p:blipFill>
          <a:blip r:embed="rId5">
            <a:alphaModFix/>
          </a:blip>
          <a:stretch>
            <a:fillRect/>
          </a:stretch>
        </p:blipFill>
        <p:spPr>
          <a:xfrm>
            <a:off x="5174100" y="1837550"/>
            <a:ext cx="1256401" cy="986400"/>
          </a:xfrm>
          <a:prstGeom prst="rect">
            <a:avLst/>
          </a:prstGeom>
          <a:noFill/>
          <a:ln cap="flat" cmpd="sng" w="9525">
            <a:solidFill>
              <a:schemeClr val="lt2"/>
            </a:solidFill>
            <a:prstDash val="solid"/>
            <a:round/>
            <a:headEnd len="sm" w="sm" type="none"/>
            <a:tailEnd len="sm" w="sm" type="none"/>
          </a:ln>
        </p:spPr>
      </p:pic>
      <p:grpSp>
        <p:nvGrpSpPr>
          <p:cNvPr id="1461" name="Google Shape;1461;p91"/>
          <p:cNvGrpSpPr/>
          <p:nvPr/>
        </p:nvGrpSpPr>
        <p:grpSpPr>
          <a:xfrm>
            <a:off x="762468" y="1133780"/>
            <a:ext cx="3622932" cy="2262004"/>
            <a:chOff x="3392350" y="379960"/>
            <a:chExt cx="2355000" cy="4261500"/>
          </a:xfrm>
        </p:grpSpPr>
        <p:sp>
          <p:nvSpPr>
            <p:cNvPr id="1462" name="Google Shape;1462;p91"/>
            <p:cNvSpPr/>
            <p:nvPr/>
          </p:nvSpPr>
          <p:spPr>
            <a:xfrm>
              <a:off x="3394103" y="37996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91"/>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1464" name="Google Shape;1464;p91"/>
            <p:cNvSpPr txBox="1"/>
            <p:nvPr/>
          </p:nvSpPr>
          <p:spPr>
            <a:xfrm>
              <a:off x="4342449" y="1474207"/>
              <a:ext cx="13026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Can you believe how stupid people are? Of course vitamin C doesn’t affect your cold if you start taking it after you develop symptoms.  </a:t>
              </a:r>
              <a:endParaRPr sz="1200">
                <a:solidFill>
                  <a:srgbClr val="4A86E8"/>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p:txBody>
        </p:sp>
        <p:cxnSp>
          <p:nvCxnSpPr>
            <p:cNvPr id="1465" name="Google Shape;1465;p91"/>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1466" name="Google Shape;1466;p91"/>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67" name="Google Shape;1467;p91"/>
          <p:cNvPicPr preferRelativeResize="0"/>
          <p:nvPr/>
        </p:nvPicPr>
        <p:blipFill>
          <a:blip r:embed="rId3">
            <a:alphaModFix/>
          </a:blip>
          <a:stretch>
            <a:fillRect/>
          </a:stretch>
        </p:blipFill>
        <p:spPr>
          <a:xfrm>
            <a:off x="957775" y="1262300"/>
            <a:ext cx="374700" cy="393600"/>
          </a:xfrm>
          <a:prstGeom prst="ellipse">
            <a:avLst/>
          </a:prstGeom>
          <a:noFill/>
          <a:ln>
            <a:noFill/>
          </a:ln>
        </p:spPr>
      </p:pic>
      <p:sp>
        <p:nvSpPr>
          <p:cNvPr id="1468" name="Google Shape;1468;p91"/>
          <p:cNvSpPr txBox="1"/>
          <p:nvPr/>
        </p:nvSpPr>
        <p:spPr>
          <a:xfrm>
            <a:off x="1392625" y="1216674"/>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Michelle</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pic>
        <p:nvPicPr>
          <p:cNvPr id="1469" name="Google Shape;1469;p91"/>
          <p:cNvPicPr preferRelativeResize="0"/>
          <p:nvPr/>
        </p:nvPicPr>
        <p:blipFill>
          <a:blip r:embed="rId4">
            <a:alphaModFix/>
          </a:blip>
          <a:stretch>
            <a:fillRect/>
          </a:stretch>
        </p:blipFill>
        <p:spPr>
          <a:xfrm>
            <a:off x="906949" y="1837455"/>
            <a:ext cx="1256300" cy="986600"/>
          </a:xfrm>
          <a:prstGeom prst="rect">
            <a:avLst/>
          </a:prstGeom>
          <a:noFill/>
          <a:ln>
            <a:noFill/>
          </a:ln>
        </p:spPr>
      </p:pic>
      <p:pic>
        <p:nvPicPr>
          <p:cNvPr id="1470" name="Google Shape;1470;p91"/>
          <p:cNvPicPr preferRelativeResize="0"/>
          <p:nvPr/>
        </p:nvPicPr>
        <p:blipFill>
          <a:blip r:embed="rId5">
            <a:alphaModFix/>
          </a:blip>
          <a:stretch>
            <a:fillRect/>
          </a:stretch>
        </p:blipFill>
        <p:spPr>
          <a:xfrm>
            <a:off x="906900" y="1837550"/>
            <a:ext cx="1256401" cy="986400"/>
          </a:xfrm>
          <a:prstGeom prst="rect">
            <a:avLst/>
          </a:prstGeom>
          <a:noFill/>
          <a:ln cap="flat" cmpd="sng" w="9525">
            <a:solidFill>
              <a:schemeClr val="lt2"/>
            </a:solidFill>
            <a:prstDash val="solid"/>
            <a:round/>
            <a:headEnd len="sm" w="sm" type="none"/>
            <a:tailEnd len="sm" w="sm" type="none"/>
          </a:ln>
        </p:spPr>
      </p:pic>
      <p:pic>
        <p:nvPicPr>
          <p:cNvPr id="1471" name="Google Shape;1471;p91"/>
          <p:cNvPicPr preferRelativeResize="0"/>
          <p:nvPr/>
        </p:nvPicPr>
        <p:blipFill>
          <a:blip r:embed="rId6">
            <a:alphaModFix/>
          </a:blip>
          <a:stretch>
            <a:fillRect/>
          </a:stretch>
        </p:blipFill>
        <p:spPr>
          <a:xfrm>
            <a:off x="906900" y="1837552"/>
            <a:ext cx="1256400" cy="986400"/>
          </a:xfrm>
          <a:prstGeom prst="rect">
            <a:avLst/>
          </a:prstGeom>
          <a:noFill/>
          <a:ln cap="flat" cmpd="sng" w="38100">
            <a:solidFill>
              <a:schemeClr val="lt1"/>
            </a:solidFill>
            <a:prstDash val="solid"/>
            <a:round/>
            <a:headEnd len="sm" w="sm" type="none"/>
            <a:tailEnd len="sm" w="sm" type="none"/>
          </a:ln>
        </p:spPr>
      </p:pic>
      <p:pic>
        <p:nvPicPr>
          <p:cNvPr id="1472" name="Google Shape;1472;p91"/>
          <p:cNvPicPr preferRelativeResize="0"/>
          <p:nvPr/>
        </p:nvPicPr>
        <p:blipFill>
          <a:blip r:embed="rId6">
            <a:alphaModFix/>
          </a:blip>
          <a:stretch>
            <a:fillRect/>
          </a:stretch>
        </p:blipFill>
        <p:spPr>
          <a:xfrm>
            <a:off x="5174100" y="1837552"/>
            <a:ext cx="1256400" cy="986400"/>
          </a:xfrm>
          <a:prstGeom prst="rect">
            <a:avLst/>
          </a:prstGeom>
          <a:noFill/>
          <a:ln cap="flat" cmpd="sng" w="38100">
            <a:solidFill>
              <a:schemeClr val="lt1"/>
            </a:solidFill>
            <a:prstDash val="solid"/>
            <a:round/>
            <a:headEnd len="sm" w="sm" type="none"/>
            <a:tailEnd len="sm" w="sm" type="none"/>
          </a:ln>
        </p:spPr>
      </p:pic>
      <p:pic>
        <p:nvPicPr>
          <p:cNvPr id="1473" name="Google Shape;1473;p91"/>
          <p:cNvPicPr preferRelativeResize="0"/>
          <p:nvPr/>
        </p:nvPicPr>
        <p:blipFill rotWithShape="1">
          <a:blip r:embed="rId7">
            <a:alphaModFix/>
          </a:blip>
          <a:srcRect b="11762" l="0" r="15490" t="0"/>
          <a:stretch/>
        </p:blipFill>
        <p:spPr>
          <a:xfrm>
            <a:off x="957925" y="1262912"/>
            <a:ext cx="374400" cy="392400"/>
          </a:xfrm>
          <a:prstGeom prst="ellipse">
            <a:avLst/>
          </a:prstGeom>
          <a:noFill/>
          <a:ln>
            <a:noFill/>
          </a:ln>
        </p:spPr>
      </p:pic>
      <p:pic>
        <p:nvPicPr>
          <p:cNvPr id="1474" name="Google Shape;1474;p91"/>
          <p:cNvPicPr preferRelativeResize="0"/>
          <p:nvPr/>
        </p:nvPicPr>
        <p:blipFill rotWithShape="1">
          <a:blip r:embed="rId7">
            <a:alphaModFix/>
          </a:blip>
          <a:srcRect b="11762" l="0" r="15490" t="0"/>
          <a:stretch/>
        </p:blipFill>
        <p:spPr>
          <a:xfrm>
            <a:off x="5225125" y="1262912"/>
            <a:ext cx="374400" cy="392400"/>
          </a:xfrm>
          <a:prstGeom prst="ellipse">
            <a:avLst/>
          </a:prstGeom>
          <a:noFill/>
          <a:ln>
            <a:noFill/>
          </a:ln>
        </p:spPr>
      </p:pic>
      <p:sp>
        <p:nvSpPr>
          <p:cNvPr id="1475" name="Google Shape;1475;p91"/>
          <p:cNvSpPr txBox="1"/>
          <p:nvPr/>
        </p:nvSpPr>
        <p:spPr>
          <a:xfrm>
            <a:off x="447800" y="3648500"/>
            <a:ext cx="548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Topics: Vitamin</a:t>
            </a:r>
            <a:endParaRPr>
              <a:latin typeface="Open Sans"/>
              <a:ea typeface="Open Sans"/>
              <a:cs typeface="Open Sans"/>
              <a:sym typeface="Open Sans"/>
            </a:endParaRPr>
          </a:p>
          <a:p>
            <a:pPr indent="0" lvl="0" marL="0" rtl="0" algn="l">
              <a:spcBef>
                <a:spcPts val="0"/>
              </a:spcBef>
              <a:spcAft>
                <a:spcPts val="0"/>
              </a:spcAft>
              <a:buNone/>
            </a:pPr>
            <a:r>
              <a:rPr lang="en-GB">
                <a:latin typeface="Open Sans"/>
                <a:ea typeface="Open Sans"/>
                <a:cs typeface="Open Sans"/>
                <a:sym typeface="Open Sans"/>
              </a:rPr>
              <a:t>Colds, natural remedies</a:t>
            </a:r>
            <a:endParaRPr>
              <a:latin typeface="Open Sans"/>
              <a:ea typeface="Open Sans"/>
              <a:cs typeface="Open Sans"/>
              <a:sym typeface="Open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79" name="Shape 1479"/>
        <p:cNvGrpSpPr/>
        <p:nvPr/>
      </p:nvGrpSpPr>
      <p:grpSpPr>
        <a:xfrm>
          <a:off x="0" y="0"/>
          <a:ext cx="0" cy="0"/>
          <a:chOff x="0" y="0"/>
          <a:chExt cx="0" cy="0"/>
        </a:xfrm>
      </p:grpSpPr>
      <p:sp>
        <p:nvSpPr>
          <p:cNvPr id="1480" name="Google Shape;1480;p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grpSp>
        <p:nvGrpSpPr>
          <p:cNvPr id="1481" name="Google Shape;1481;p92"/>
          <p:cNvGrpSpPr/>
          <p:nvPr/>
        </p:nvGrpSpPr>
        <p:grpSpPr>
          <a:xfrm>
            <a:off x="457720" y="295575"/>
            <a:ext cx="3960100" cy="4261500"/>
            <a:chOff x="3392350" y="451550"/>
            <a:chExt cx="2355800" cy="4261500"/>
          </a:xfrm>
        </p:grpSpPr>
        <p:sp>
          <p:nvSpPr>
            <p:cNvPr id="1482" name="Google Shape;1482;p92"/>
            <p:cNvSpPr/>
            <p:nvPr/>
          </p:nvSpPr>
          <p:spPr>
            <a:xfrm>
              <a:off x="3395850" y="45155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92"/>
            <p:cNvSpPr txBox="1"/>
            <p:nvPr/>
          </p:nvSpPr>
          <p:spPr>
            <a:xfrm>
              <a:off x="3688000" y="602014"/>
              <a:ext cx="1772100" cy="351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900">
                  <a:solidFill>
                    <a:srgbClr val="434343"/>
                  </a:solidFill>
                  <a:latin typeface="Helvetica Neue"/>
                  <a:ea typeface="Helvetica Neue"/>
                  <a:cs typeface="Helvetica Neue"/>
                  <a:sym typeface="Helvetica Neue"/>
                </a:rPr>
                <a:t>Ibrahim</a:t>
              </a:r>
              <a:endParaRPr b="1" sz="900">
                <a:solidFill>
                  <a:srgbClr val="434343"/>
                </a:solidFill>
                <a:latin typeface="Helvetica Neue"/>
                <a:ea typeface="Helvetica Neue"/>
                <a:cs typeface="Helvetica Neue"/>
                <a:sym typeface="Helvetica Neue"/>
              </a:endParaRPr>
            </a:p>
            <a:p>
              <a:pPr indent="0" lvl="0" marL="0" rtl="0" algn="l">
                <a:spcBef>
                  <a:spcPts val="0"/>
                </a:spcBef>
                <a:spcAft>
                  <a:spcPts val="0"/>
                </a:spcAft>
                <a:buNone/>
              </a:pPr>
              <a:r>
                <a:rPr lang="en-GB" sz="800">
                  <a:solidFill>
                    <a:srgbClr val="434343"/>
                  </a:solidFill>
                  <a:latin typeface="Helvetica Neue"/>
                  <a:ea typeface="Helvetica Neue"/>
                  <a:cs typeface="Helvetica Neue"/>
                  <a:sym typeface="Helvetica Neue"/>
                </a:rPr>
                <a:t>3 hrs  </a:t>
              </a:r>
              <a:endParaRPr sz="800">
                <a:solidFill>
                  <a:srgbClr val="434343"/>
                </a:solidFill>
                <a:latin typeface="Helvetica Neue"/>
                <a:ea typeface="Helvetica Neue"/>
                <a:cs typeface="Helvetica Neue"/>
                <a:sym typeface="Helvetica Neue"/>
              </a:endParaRPr>
            </a:p>
          </p:txBody>
        </p:sp>
        <p:sp>
          <p:nvSpPr>
            <p:cNvPr id="1484" name="Google Shape;1484;p92"/>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1485" name="Google Shape;1485;p92"/>
            <p:cNvSpPr txBox="1"/>
            <p:nvPr/>
          </p:nvSpPr>
          <p:spPr>
            <a:xfrm>
              <a:off x="4611731" y="1010800"/>
              <a:ext cx="1130400" cy="9243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900">
                  <a:solidFill>
                    <a:schemeClr val="dk1"/>
                  </a:solidFill>
                </a:rPr>
                <a:t>Can you believe how stupid people are? Of course vitamin C has doesn’t affect your cold if you start taking it after you develop symptoms.  </a:t>
              </a:r>
              <a:endParaRPr sz="700">
                <a:solidFill>
                  <a:srgbClr val="4A86E8"/>
                </a:solidFill>
                <a:latin typeface="Helvetica Neue"/>
                <a:ea typeface="Helvetica Neue"/>
                <a:cs typeface="Helvetica Neue"/>
                <a:sym typeface="Helvetica Neue"/>
              </a:endParaRPr>
            </a:p>
          </p:txBody>
        </p:sp>
        <p:sp>
          <p:nvSpPr>
            <p:cNvPr id="1486" name="Google Shape;1486;p92"/>
            <p:cNvSpPr/>
            <p:nvPr/>
          </p:nvSpPr>
          <p:spPr>
            <a:xfrm>
              <a:off x="3805608" y="4057899"/>
              <a:ext cx="153600" cy="153600"/>
            </a:xfrm>
            <a:prstGeom prst="ellipse">
              <a:avLst/>
            </a:prstGeom>
            <a:solidFill>
              <a:srgbClr val="FFD966"/>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92"/>
            <p:cNvSpPr/>
            <p:nvPr/>
          </p:nvSpPr>
          <p:spPr>
            <a:xfrm>
              <a:off x="3675723" y="4057899"/>
              <a:ext cx="153600" cy="153600"/>
            </a:xfrm>
            <a:prstGeom prst="ellipse">
              <a:avLst/>
            </a:prstGeom>
            <a:solidFill>
              <a:srgbClr val="FF4F4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92"/>
            <p:cNvSpPr/>
            <p:nvPr/>
          </p:nvSpPr>
          <p:spPr>
            <a:xfrm>
              <a:off x="3553033" y="4057899"/>
              <a:ext cx="153600" cy="153600"/>
            </a:xfrm>
            <a:prstGeom prst="ellipse">
              <a:avLst/>
            </a:prstGeom>
            <a:solidFill>
              <a:srgbClr val="4A86E8"/>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92"/>
            <p:cNvSpPr txBox="1"/>
            <p:nvPr/>
          </p:nvSpPr>
          <p:spPr>
            <a:xfrm>
              <a:off x="3914275" y="3968500"/>
              <a:ext cx="548700" cy="301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rgbClr val="666666"/>
                  </a:solidFill>
                  <a:latin typeface="Helvetica Neue"/>
                  <a:ea typeface="Helvetica Neue"/>
                  <a:cs typeface="Helvetica Neue"/>
                  <a:sym typeface="Helvetica Neue"/>
                </a:rPr>
                <a:t>247</a:t>
              </a:r>
              <a:endParaRPr sz="900">
                <a:solidFill>
                  <a:srgbClr val="666666"/>
                </a:solidFill>
                <a:latin typeface="Helvetica Neue"/>
                <a:ea typeface="Helvetica Neue"/>
                <a:cs typeface="Helvetica Neue"/>
                <a:sym typeface="Helvetica Neue"/>
              </a:endParaRPr>
            </a:p>
          </p:txBody>
        </p:sp>
        <p:sp>
          <p:nvSpPr>
            <p:cNvPr id="1490" name="Google Shape;1490;p92"/>
            <p:cNvSpPr txBox="1"/>
            <p:nvPr/>
          </p:nvSpPr>
          <p:spPr>
            <a:xfrm>
              <a:off x="4499576" y="3968500"/>
              <a:ext cx="1152900" cy="301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GB" sz="900">
                  <a:solidFill>
                    <a:srgbClr val="666666"/>
                  </a:solidFill>
                  <a:latin typeface="Helvetica Neue"/>
                  <a:ea typeface="Helvetica Neue"/>
                  <a:cs typeface="Helvetica Neue"/>
                  <a:sym typeface="Helvetica Neue"/>
                </a:rPr>
                <a:t>19 comments</a:t>
              </a:r>
              <a:endParaRPr sz="900">
                <a:solidFill>
                  <a:srgbClr val="666666"/>
                </a:solidFill>
                <a:latin typeface="Helvetica Neue"/>
                <a:ea typeface="Helvetica Neue"/>
                <a:cs typeface="Helvetica Neue"/>
                <a:sym typeface="Helvetica Neue"/>
              </a:endParaRPr>
            </a:p>
          </p:txBody>
        </p:sp>
        <p:cxnSp>
          <p:nvCxnSpPr>
            <p:cNvPr id="1491" name="Google Shape;1491;p92"/>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pic>
          <p:nvPicPr>
            <p:cNvPr id="1492" name="Google Shape;1492;p92"/>
            <p:cNvPicPr preferRelativeResize="0"/>
            <p:nvPr/>
          </p:nvPicPr>
          <p:blipFill>
            <a:blip r:embed="rId3">
              <a:alphaModFix/>
            </a:blip>
            <a:stretch>
              <a:fillRect/>
            </a:stretch>
          </p:blipFill>
          <p:spPr>
            <a:xfrm>
              <a:off x="3783136" y="4427837"/>
              <a:ext cx="153600" cy="153600"/>
            </a:xfrm>
            <a:prstGeom prst="rect">
              <a:avLst/>
            </a:prstGeom>
            <a:noFill/>
            <a:ln cap="flat" cmpd="sng" w="9525">
              <a:solidFill>
                <a:schemeClr val="lt2"/>
              </a:solidFill>
              <a:prstDash val="solid"/>
              <a:round/>
              <a:headEnd len="sm" w="sm" type="none"/>
              <a:tailEnd len="sm" w="sm" type="none"/>
            </a:ln>
          </p:spPr>
        </p:pic>
        <p:sp>
          <p:nvSpPr>
            <p:cNvPr id="1493" name="Google Shape;1493;p92"/>
            <p:cNvSpPr txBox="1"/>
            <p:nvPr/>
          </p:nvSpPr>
          <p:spPr>
            <a:xfrm>
              <a:off x="3914271" y="4355362"/>
              <a:ext cx="585300" cy="301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666666"/>
                  </a:solidFill>
                  <a:latin typeface="Helvetica Neue"/>
                  <a:ea typeface="Helvetica Neue"/>
                  <a:cs typeface="Helvetica Neue"/>
                  <a:sym typeface="Helvetica Neue"/>
                </a:rPr>
                <a:t>Like</a:t>
              </a:r>
              <a:endParaRPr sz="800">
                <a:solidFill>
                  <a:srgbClr val="666666"/>
                </a:solidFill>
                <a:latin typeface="Helvetica Neue"/>
                <a:ea typeface="Helvetica Neue"/>
                <a:cs typeface="Helvetica Neue"/>
                <a:sym typeface="Helvetica Neue"/>
              </a:endParaRPr>
            </a:p>
          </p:txBody>
        </p:sp>
        <p:sp>
          <p:nvSpPr>
            <p:cNvPr id="1494" name="Google Shape;1494;p92"/>
            <p:cNvSpPr txBox="1"/>
            <p:nvPr/>
          </p:nvSpPr>
          <p:spPr>
            <a:xfrm>
              <a:off x="4738479" y="4353875"/>
              <a:ext cx="876900" cy="301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666666"/>
                  </a:solidFill>
                  <a:latin typeface="Helvetica Neue"/>
                  <a:ea typeface="Helvetica Neue"/>
                  <a:cs typeface="Helvetica Neue"/>
                  <a:sym typeface="Helvetica Neue"/>
                </a:rPr>
                <a:t>Comment</a:t>
              </a:r>
              <a:endParaRPr sz="800">
                <a:solidFill>
                  <a:srgbClr val="666666"/>
                </a:solidFill>
                <a:latin typeface="Helvetica Neue"/>
                <a:ea typeface="Helvetica Neue"/>
                <a:cs typeface="Helvetica Neue"/>
                <a:sym typeface="Helvetica Neue"/>
              </a:endParaRPr>
            </a:p>
          </p:txBody>
        </p:sp>
        <p:sp>
          <p:nvSpPr>
            <p:cNvPr id="1495" name="Google Shape;1495;p92"/>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96" name="Google Shape;1496;p92"/>
          <p:cNvPicPr preferRelativeResize="0"/>
          <p:nvPr/>
        </p:nvPicPr>
        <p:blipFill>
          <a:blip r:embed="rId4">
            <a:alphaModFix/>
          </a:blip>
          <a:stretch>
            <a:fillRect/>
          </a:stretch>
        </p:blipFill>
        <p:spPr>
          <a:xfrm>
            <a:off x="621425" y="500124"/>
            <a:ext cx="297050" cy="312025"/>
          </a:xfrm>
          <a:prstGeom prst="rect">
            <a:avLst/>
          </a:prstGeom>
          <a:noFill/>
          <a:ln>
            <a:noFill/>
          </a:ln>
        </p:spPr>
      </p:pic>
      <p:pic>
        <p:nvPicPr>
          <p:cNvPr id="1497" name="Google Shape;1497;p92"/>
          <p:cNvPicPr preferRelativeResize="0"/>
          <p:nvPr/>
        </p:nvPicPr>
        <p:blipFill>
          <a:blip r:embed="rId5">
            <a:alphaModFix/>
          </a:blip>
          <a:stretch>
            <a:fillRect/>
          </a:stretch>
        </p:blipFill>
        <p:spPr>
          <a:xfrm>
            <a:off x="621425" y="995825"/>
            <a:ext cx="1786401" cy="1011199"/>
          </a:xfrm>
          <a:prstGeom prst="rect">
            <a:avLst/>
          </a:prstGeom>
          <a:noFill/>
          <a:ln cap="flat" cmpd="sng" w="38100">
            <a:solidFill>
              <a:schemeClr val="lt1"/>
            </a:solidFill>
            <a:prstDash val="solid"/>
            <a:round/>
            <a:headEnd len="sm" w="sm" type="none"/>
            <a:tailEnd len="sm" w="sm" type="none"/>
          </a:ln>
        </p:spPr>
      </p:pic>
      <p:sp>
        <p:nvSpPr>
          <p:cNvPr id="1498" name="Google Shape;1498;p92"/>
          <p:cNvSpPr/>
          <p:nvPr/>
        </p:nvSpPr>
        <p:spPr>
          <a:xfrm>
            <a:off x="2584096" y="1836299"/>
            <a:ext cx="153600" cy="153600"/>
          </a:xfrm>
          <a:prstGeom prst="ellipse">
            <a:avLst/>
          </a:prstGeom>
          <a:solidFill>
            <a:srgbClr val="4A86E8"/>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92"/>
          <p:cNvSpPr/>
          <p:nvPr/>
        </p:nvSpPr>
        <p:spPr>
          <a:xfrm>
            <a:off x="2684273" y="1836299"/>
            <a:ext cx="153600" cy="153600"/>
          </a:xfrm>
          <a:prstGeom prst="ellipse">
            <a:avLst/>
          </a:prstGeom>
          <a:solidFill>
            <a:srgbClr val="FF4F4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92"/>
          <p:cNvSpPr txBox="1"/>
          <p:nvPr/>
        </p:nvSpPr>
        <p:spPr>
          <a:xfrm>
            <a:off x="2858075" y="1760100"/>
            <a:ext cx="401700" cy="2013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rgbClr val="666666"/>
                </a:solidFill>
                <a:latin typeface="Helvetica Neue"/>
                <a:ea typeface="Helvetica Neue"/>
                <a:cs typeface="Helvetica Neue"/>
                <a:sym typeface="Helvetica Neue"/>
              </a:rPr>
              <a:t>247</a:t>
            </a:r>
            <a:endParaRPr sz="900">
              <a:solidFill>
                <a:srgbClr val="666666"/>
              </a:solidFill>
              <a:latin typeface="Helvetica Neue"/>
              <a:ea typeface="Helvetica Neue"/>
              <a:cs typeface="Helvetica Neue"/>
              <a:sym typeface="Helvetica Neue"/>
            </a:endParaRPr>
          </a:p>
        </p:txBody>
      </p:sp>
      <p:sp>
        <p:nvSpPr>
          <p:cNvPr id="1501" name="Google Shape;1501;p92"/>
          <p:cNvSpPr/>
          <p:nvPr/>
        </p:nvSpPr>
        <p:spPr>
          <a:xfrm>
            <a:off x="2780683" y="1836299"/>
            <a:ext cx="153600" cy="153600"/>
          </a:xfrm>
          <a:prstGeom prst="ellipse">
            <a:avLst/>
          </a:prstGeom>
          <a:solidFill>
            <a:srgbClr val="FFD966"/>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92"/>
          <p:cNvSpPr txBox="1"/>
          <p:nvPr/>
        </p:nvSpPr>
        <p:spPr>
          <a:xfrm>
            <a:off x="3380150" y="1762350"/>
            <a:ext cx="1026000" cy="301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GB" sz="900">
                <a:solidFill>
                  <a:srgbClr val="666666"/>
                </a:solidFill>
                <a:latin typeface="Helvetica Neue"/>
                <a:ea typeface="Helvetica Neue"/>
                <a:cs typeface="Helvetica Neue"/>
                <a:sym typeface="Helvetica Neue"/>
              </a:rPr>
              <a:t>19 comments</a:t>
            </a:r>
            <a:endParaRPr sz="900">
              <a:solidFill>
                <a:srgbClr val="666666"/>
              </a:solidFill>
              <a:latin typeface="Helvetica Neue"/>
              <a:ea typeface="Helvetica Neue"/>
              <a:cs typeface="Helvetica Neue"/>
              <a:sym typeface="Helvetica Neue"/>
            </a:endParaRPr>
          </a:p>
        </p:txBody>
      </p:sp>
      <p:grpSp>
        <p:nvGrpSpPr>
          <p:cNvPr id="1503" name="Google Shape;1503;p92"/>
          <p:cNvGrpSpPr/>
          <p:nvPr/>
        </p:nvGrpSpPr>
        <p:grpSpPr>
          <a:xfrm>
            <a:off x="4724920" y="295575"/>
            <a:ext cx="3960100" cy="4261500"/>
            <a:chOff x="3392350" y="451550"/>
            <a:chExt cx="2355800" cy="4261500"/>
          </a:xfrm>
        </p:grpSpPr>
        <p:sp>
          <p:nvSpPr>
            <p:cNvPr id="1504" name="Google Shape;1504;p92"/>
            <p:cNvSpPr/>
            <p:nvPr/>
          </p:nvSpPr>
          <p:spPr>
            <a:xfrm>
              <a:off x="3395850" y="45155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92"/>
            <p:cNvSpPr txBox="1"/>
            <p:nvPr/>
          </p:nvSpPr>
          <p:spPr>
            <a:xfrm>
              <a:off x="3688000" y="602014"/>
              <a:ext cx="1772100" cy="351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900">
                  <a:solidFill>
                    <a:srgbClr val="434343"/>
                  </a:solidFill>
                  <a:latin typeface="Helvetica Neue"/>
                  <a:ea typeface="Helvetica Neue"/>
                  <a:cs typeface="Helvetica Neue"/>
                  <a:sym typeface="Helvetica Neue"/>
                </a:rPr>
                <a:t>Ibrahim</a:t>
              </a:r>
              <a:endParaRPr b="1" sz="900">
                <a:solidFill>
                  <a:srgbClr val="434343"/>
                </a:solidFill>
                <a:latin typeface="Helvetica Neue"/>
                <a:ea typeface="Helvetica Neue"/>
                <a:cs typeface="Helvetica Neue"/>
                <a:sym typeface="Helvetica Neue"/>
              </a:endParaRPr>
            </a:p>
            <a:p>
              <a:pPr indent="0" lvl="0" marL="0" rtl="0" algn="l">
                <a:spcBef>
                  <a:spcPts val="0"/>
                </a:spcBef>
                <a:spcAft>
                  <a:spcPts val="0"/>
                </a:spcAft>
                <a:buNone/>
              </a:pPr>
              <a:r>
                <a:rPr lang="en-GB" sz="800">
                  <a:solidFill>
                    <a:srgbClr val="434343"/>
                  </a:solidFill>
                  <a:latin typeface="Helvetica Neue"/>
                  <a:ea typeface="Helvetica Neue"/>
                  <a:cs typeface="Helvetica Neue"/>
                  <a:sym typeface="Helvetica Neue"/>
                </a:rPr>
                <a:t>3 hrs  </a:t>
              </a:r>
              <a:endParaRPr sz="800">
                <a:solidFill>
                  <a:srgbClr val="434343"/>
                </a:solidFill>
                <a:latin typeface="Helvetica Neue"/>
                <a:ea typeface="Helvetica Neue"/>
                <a:cs typeface="Helvetica Neue"/>
                <a:sym typeface="Helvetica Neue"/>
              </a:endParaRPr>
            </a:p>
          </p:txBody>
        </p:sp>
        <p:sp>
          <p:nvSpPr>
            <p:cNvPr id="1506" name="Google Shape;1506;p92"/>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1507" name="Google Shape;1507;p92"/>
            <p:cNvSpPr/>
            <p:nvPr/>
          </p:nvSpPr>
          <p:spPr>
            <a:xfrm>
              <a:off x="3805608" y="4057899"/>
              <a:ext cx="153600" cy="153600"/>
            </a:xfrm>
            <a:prstGeom prst="ellipse">
              <a:avLst/>
            </a:prstGeom>
            <a:solidFill>
              <a:srgbClr val="FFD966"/>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92"/>
            <p:cNvSpPr/>
            <p:nvPr/>
          </p:nvSpPr>
          <p:spPr>
            <a:xfrm>
              <a:off x="3675723" y="4057899"/>
              <a:ext cx="153600" cy="153600"/>
            </a:xfrm>
            <a:prstGeom prst="ellipse">
              <a:avLst/>
            </a:prstGeom>
            <a:solidFill>
              <a:srgbClr val="FF4F4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92"/>
            <p:cNvSpPr/>
            <p:nvPr/>
          </p:nvSpPr>
          <p:spPr>
            <a:xfrm>
              <a:off x="3553033" y="4057899"/>
              <a:ext cx="153600" cy="153600"/>
            </a:xfrm>
            <a:prstGeom prst="ellipse">
              <a:avLst/>
            </a:prstGeom>
            <a:solidFill>
              <a:srgbClr val="4A86E8"/>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92"/>
            <p:cNvSpPr txBox="1"/>
            <p:nvPr/>
          </p:nvSpPr>
          <p:spPr>
            <a:xfrm>
              <a:off x="3914275" y="3968500"/>
              <a:ext cx="548700" cy="301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rgbClr val="666666"/>
                  </a:solidFill>
                  <a:latin typeface="Helvetica Neue"/>
                  <a:ea typeface="Helvetica Neue"/>
                  <a:cs typeface="Helvetica Neue"/>
                  <a:sym typeface="Helvetica Neue"/>
                </a:rPr>
                <a:t>247</a:t>
              </a:r>
              <a:endParaRPr sz="900">
                <a:solidFill>
                  <a:srgbClr val="666666"/>
                </a:solidFill>
                <a:latin typeface="Helvetica Neue"/>
                <a:ea typeface="Helvetica Neue"/>
                <a:cs typeface="Helvetica Neue"/>
                <a:sym typeface="Helvetica Neue"/>
              </a:endParaRPr>
            </a:p>
          </p:txBody>
        </p:sp>
        <p:sp>
          <p:nvSpPr>
            <p:cNvPr id="1511" name="Google Shape;1511;p92"/>
            <p:cNvSpPr txBox="1"/>
            <p:nvPr/>
          </p:nvSpPr>
          <p:spPr>
            <a:xfrm>
              <a:off x="4499576" y="3968500"/>
              <a:ext cx="1152900" cy="301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GB" sz="900">
                  <a:solidFill>
                    <a:srgbClr val="666666"/>
                  </a:solidFill>
                  <a:latin typeface="Helvetica Neue"/>
                  <a:ea typeface="Helvetica Neue"/>
                  <a:cs typeface="Helvetica Neue"/>
                  <a:sym typeface="Helvetica Neue"/>
                </a:rPr>
                <a:t>19 comments</a:t>
              </a:r>
              <a:endParaRPr sz="900">
                <a:solidFill>
                  <a:srgbClr val="666666"/>
                </a:solidFill>
                <a:latin typeface="Helvetica Neue"/>
                <a:ea typeface="Helvetica Neue"/>
                <a:cs typeface="Helvetica Neue"/>
                <a:sym typeface="Helvetica Neue"/>
              </a:endParaRPr>
            </a:p>
          </p:txBody>
        </p:sp>
        <p:cxnSp>
          <p:nvCxnSpPr>
            <p:cNvPr id="1512" name="Google Shape;1512;p92"/>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pic>
          <p:nvPicPr>
            <p:cNvPr id="1513" name="Google Shape;1513;p92"/>
            <p:cNvPicPr preferRelativeResize="0"/>
            <p:nvPr/>
          </p:nvPicPr>
          <p:blipFill>
            <a:blip r:embed="rId3">
              <a:alphaModFix/>
            </a:blip>
            <a:stretch>
              <a:fillRect/>
            </a:stretch>
          </p:blipFill>
          <p:spPr>
            <a:xfrm>
              <a:off x="3783136" y="4427837"/>
              <a:ext cx="153600" cy="153600"/>
            </a:xfrm>
            <a:prstGeom prst="rect">
              <a:avLst/>
            </a:prstGeom>
            <a:noFill/>
            <a:ln cap="flat" cmpd="sng" w="9525">
              <a:solidFill>
                <a:schemeClr val="lt2"/>
              </a:solidFill>
              <a:prstDash val="solid"/>
              <a:round/>
              <a:headEnd len="sm" w="sm" type="none"/>
              <a:tailEnd len="sm" w="sm" type="none"/>
            </a:ln>
          </p:spPr>
        </p:pic>
        <p:sp>
          <p:nvSpPr>
            <p:cNvPr id="1514" name="Google Shape;1514;p92"/>
            <p:cNvSpPr txBox="1"/>
            <p:nvPr/>
          </p:nvSpPr>
          <p:spPr>
            <a:xfrm>
              <a:off x="3914271" y="4355362"/>
              <a:ext cx="585300" cy="301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666666"/>
                  </a:solidFill>
                  <a:latin typeface="Helvetica Neue"/>
                  <a:ea typeface="Helvetica Neue"/>
                  <a:cs typeface="Helvetica Neue"/>
                  <a:sym typeface="Helvetica Neue"/>
                </a:rPr>
                <a:t>Like</a:t>
              </a:r>
              <a:endParaRPr sz="800">
                <a:solidFill>
                  <a:srgbClr val="666666"/>
                </a:solidFill>
                <a:latin typeface="Helvetica Neue"/>
                <a:ea typeface="Helvetica Neue"/>
                <a:cs typeface="Helvetica Neue"/>
                <a:sym typeface="Helvetica Neue"/>
              </a:endParaRPr>
            </a:p>
          </p:txBody>
        </p:sp>
        <p:sp>
          <p:nvSpPr>
            <p:cNvPr id="1515" name="Google Shape;1515;p92"/>
            <p:cNvSpPr txBox="1"/>
            <p:nvPr/>
          </p:nvSpPr>
          <p:spPr>
            <a:xfrm>
              <a:off x="4738479" y="4353875"/>
              <a:ext cx="876900" cy="301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666666"/>
                  </a:solidFill>
                  <a:latin typeface="Helvetica Neue"/>
                  <a:ea typeface="Helvetica Neue"/>
                  <a:cs typeface="Helvetica Neue"/>
                  <a:sym typeface="Helvetica Neue"/>
                </a:rPr>
                <a:t>Comment</a:t>
              </a:r>
              <a:endParaRPr sz="800">
                <a:solidFill>
                  <a:srgbClr val="666666"/>
                </a:solidFill>
                <a:latin typeface="Helvetica Neue"/>
                <a:ea typeface="Helvetica Neue"/>
                <a:cs typeface="Helvetica Neue"/>
                <a:sym typeface="Helvetica Neue"/>
              </a:endParaRPr>
            </a:p>
          </p:txBody>
        </p:sp>
        <p:sp>
          <p:nvSpPr>
            <p:cNvPr id="1516" name="Google Shape;1516;p92"/>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17" name="Google Shape;1517;p92"/>
          <p:cNvPicPr preferRelativeResize="0"/>
          <p:nvPr/>
        </p:nvPicPr>
        <p:blipFill>
          <a:blip r:embed="rId4">
            <a:alphaModFix/>
          </a:blip>
          <a:stretch>
            <a:fillRect/>
          </a:stretch>
        </p:blipFill>
        <p:spPr>
          <a:xfrm>
            <a:off x="4888625" y="500124"/>
            <a:ext cx="297050" cy="312025"/>
          </a:xfrm>
          <a:prstGeom prst="rect">
            <a:avLst/>
          </a:prstGeom>
          <a:noFill/>
          <a:ln>
            <a:noFill/>
          </a:ln>
        </p:spPr>
      </p:pic>
      <p:pic>
        <p:nvPicPr>
          <p:cNvPr id="1518" name="Google Shape;1518;p92"/>
          <p:cNvPicPr preferRelativeResize="0"/>
          <p:nvPr/>
        </p:nvPicPr>
        <p:blipFill>
          <a:blip r:embed="rId5">
            <a:alphaModFix/>
          </a:blip>
          <a:stretch>
            <a:fillRect/>
          </a:stretch>
        </p:blipFill>
        <p:spPr>
          <a:xfrm>
            <a:off x="4888625" y="995825"/>
            <a:ext cx="1786401" cy="1011199"/>
          </a:xfrm>
          <a:prstGeom prst="rect">
            <a:avLst/>
          </a:prstGeom>
          <a:noFill/>
          <a:ln cap="flat" cmpd="sng" w="38100">
            <a:solidFill>
              <a:schemeClr val="lt1"/>
            </a:solidFill>
            <a:prstDash val="solid"/>
            <a:round/>
            <a:headEnd len="sm" w="sm" type="none"/>
            <a:tailEnd len="sm" w="sm" type="none"/>
          </a:ln>
        </p:spPr>
      </p:pic>
      <p:sp>
        <p:nvSpPr>
          <p:cNvPr id="1519" name="Google Shape;1519;p92"/>
          <p:cNvSpPr/>
          <p:nvPr/>
        </p:nvSpPr>
        <p:spPr>
          <a:xfrm>
            <a:off x="6851296" y="1836299"/>
            <a:ext cx="153600" cy="153600"/>
          </a:xfrm>
          <a:prstGeom prst="ellipse">
            <a:avLst/>
          </a:prstGeom>
          <a:solidFill>
            <a:srgbClr val="4A86E8"/>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92"/>
          <p:cNvSpPr/>
          <p:nvPr/>
        </p:nvSpPr>
        <p:spPr>
          <a:xfrm>
            <a:off x="6951473" y="1836299"/>
            <a:ext cx="153600" cy="153600"/>
          </a:xfrm>
          <a:prstGeom prst="ellipse">
            <a:avLst/>
          </a:prstGeom>
          <a:solidFill>
            <a:srgbClr val="FF4F4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92"/>
          <p:cNvSpPr txBox="1"/>
          <p:nvPr/>
        </p:nvSpPr>
        <p:spPr>
          <a:xfrm>
            <a:off x="7125275" y="1760100"/>
            <a:ext cx="401700" cy="2013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rgbClr val="666666"/>
                </a:solidFill>
                <a:latin typeface="Helvetica Neue"/>
                <a:ea typeface="Helvetica Neue"/>
                <a:cs typeface="Helvetica Neue"/>
                <a:sym typeface="Helvetica Neue"/>
              </a:rPr>
              <a:t>247</a:t>
            </a:r>
            <a:endParaRPr sz="900">
              <a:solidFill>
                <a:srgbClr val="666666"/>
              </a:solidFill>
              <a:latin typeface="Helvetica Neue"/>
              <a:ea typeface="Helvetica Neue"/>
              <a:cs typeface="Helvetica Neue"/>
              <a:sym typeface="Helvetica Neue"/>
            </a:endParaRPr>
          </a:p>
        </p:txBody>
      </p:sp>
      <p:sp>
        <p:nvSpPr>
          <p:cNvPr id="1522" name="Google Shape;1522;p92"/>
          <p:cNvSpPr/>
          <p:nvPr/>
        </p:nvSpPr>
        <p:spPr>
          <a:xfrm>
            <a:off x="7047883" y="1836299"/>
            <a:ext cx="153600" cy="153600"/>
          </a:xfrm>
          <a:prstGeom prst="ellipse">
            <a:avLst/>
          </a:prstGeom>
          <a:solidFill>
            <a:srgbClr val="FFD966"/>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92"/>
          <p:cNvSpPr txBox="1"/>
          <p:nvPr/>
        </p:nvSpPr>
        <p:spPr>
          <a:xfrm>
            <a:off x="7647350" y="1762350"/>
            <a:ext cx="1026000" cy="301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GB" sz="900">
                <a:solidFill>
                  <a:srgbClr val="666666"/>
                </a:solidFill>
                <a:latin typeface="Helvetica Neue"/>
                <a:ea typeface="Helvetica Neue"/>
                <a:cs typeface="Helvetica Neue"/>
                <a:sym typeface="Helvetica Neue"/>
              </a:rPr>
              <a:t>19 comments</a:t>
            </a:r>
            <a:endParaRPr sz="900">
              <a:solidFill>
                <a:srgbClr val="666666"/>
              </a:solidFill>
              <a:latin typeface="Helvetica Neue"/>
              <a:ea typeface="Helvetica Neue"/>
              <a:cs typeface="Helvetica Neue"/>
              <a:sym typeface="Helvetica Neue"/>
            </a:endParaRPr>
          </a:p>
        </p:txBody>
      </p:sp>
      <p:sp>
        <p:nvSpPr>
          <p:cNvPr id="1524" name="Google Shape;1524;p92"/>
          <p:cNvSpPr txBox="1"/>
          <p:nvPr/>
        </p:nvSpPr>
        <p:spPr>
          <a:xfrm>
            <a:off x="6761325" y="874525"/>
            <a:ext cx="1923600" cy="9243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900">
                <a:solidFill>
                  <a:schemeClr val="dk1"/>
                </a:solidFill>
              </a:rPr>
              <a:t>There is little evidence supporting the idea that Vitamin C has an effect on your cold if you start taking it after you develop symptoms.  </a:t>
            </a:r>
            <a:endParaRPr sz="900">
              <a:solidFill>
                <a:srgbClr val="4A86E8"/>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8" name="Shape 1528"/>
        <p:cNvGrpSpPr/>
        <p:nvPr/>
      </p:nvGrpSpPr>
      <p:grpSpPr>
        <a:xfrm>
          <a:off x="0" y="0"/>
          <a:ext cx="0" cy="0"/>
          <a:chOff x="0" y="0"/>
          <a:chExt cx="0" cy="0"/>
        </a:xfrm>
      </p:grpSpPr>
      <p:sp>
        <p:nvSpPr>
          <p:cNvPr id="1529" name="Google Shape;1529;p9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grpSp>
        <p:nvGrpSpPr>
          <p:cNvPr id="1530" name="Google Shape;1530;p93"/>
          <p:cNvGrpSpPr/>
          <p:nvPr/>
        </p:nvGrpSpPr>
        <p:grpSpPr>
          <a:xfrm>
            <a:off x="5029668" y="1133780"/>
            <a:ext cx="3622932" cy="2262004"/>
            <a:chOff x="3392350" y="379960"/>
            <a:chExt cx="2355000" cy="4261500"/>
          </a:xfrm>
        </p:grpSpPr>
        <p:sp>
          <p:nvSpPr>
            <p:cNvPr id="1531" name="Google Shape;1531;p93"/>
            <p:cNvSpPr/>
            <p:nvPr/>
          </p:nvSpPr>
          <p:spPr>
            <a:xfrm>
              <a:off x="3394103" y="37996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93"/>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1533" name="Google Shape;1533;p93"/>
            <p:cNvSpPr txBox="1"/>
            <p:nvPr/>
          </p:nvSpPr>
          <p:spPr>
            <a:xfrm>
              <a:off x="4342449" y="1330650"/>
              <a:ext cx="13026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There’s little evidence to suggest that food can trigger migraines, even though many people try diets as a treatment. Skipping meals however is one common trigger.</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p:txBody>
        </p:sp>
        <p:cxnSp>
          <p:nvCxnSpPr>
            <p:cNvPr id="1534" name="Google Shape;1534;p93"/>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1535" name="Google Shape;1535;p93"/>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36" name="Google Shape;1536;p93"/>
          <p:cNvPicPr preferRelativeResize="0"/>
          <p:nvPr/>
        </p:nvPicPr>
        <p:blipFill>
          <a:blip r:embed="rId3">
            <a:alphaModFix/>
          </a:blip>
          <a:stretch>
            <a:fillRect/>
          </a:stretch>
        </p:blipFill>
        <p:spPr>
          <a:xfrm>
            <a:off x="5224975" y="1262300"/>
            <a:ext cx="374700" cy="393600"/>
          </a:xfrm>
          <a:prstGeom prst="ellipse">
            <a:avLst/>
          </a:prstGeom>
          <a:noFill/>
          <a:ln>
            <a:noFill/>
          </a:ln>
        </p:spPr>
      </p:pic>
      <p:sp>
        <p:nvSpPr>
          <p:cNvPr id="1537" name="Google Shape;1537;p93"/>
          <p:cNvSpPr txBox="1"/>
          <p:nvPr/>
        </p:nvSpPr>
        <p:spPr>
          <a:xfrm>
            <a:off x="5659825" y="1216674"/>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Justin</a:t>
            </a:r>
            <a:endParaRPr b="1" sz="1100">
              <a:solidFill>
                <a:srgbClr val="434343"/>
              </a:solidFill>
            </a:endParaRPr>
          </a:p>
          <a:p>
            <a:pPr indent="0" lvl="0" marL="0" rtl="0" algn="l">
              <a:spcBef>
                <a:spcPts val="0"/>
              </a:spcBef>
              <a:spcAft>
                <a:spcPts val="0"/>
              </a:spcAft>
              <a:buNone/>
            </a:pPr>
            <a:r>
              <a:rPr lang="en-GB" sz="1100">
                <a:solidFill>
                  <a:srgbClr val="434343"/>
                </a:solidFill>
              </a:rPr>
              <a:t>5</a:t>
            </a:r>
            <a:r>
              <a:rPr lang="en-GB" sz="1100">
                <a:solidFill>
                  <a:srgbClr val="434343"/>
                </a:solidFill>
              </a:rPr>
              <a:t> hrs  </a:t>
            </a:r>
            <a:endParaRPr sz="1100">
              <a:solidFill>
                <a:srgbClr val="434343"/>
              </a:solidFill>
            </a:endParaRPr>
          </a:p>
        </p:txBody>
      </p:sp>
      <p:sp>
        <p:nvSpPr>
          <p:cNvPr id="1538" name="Google Shape;1538;p93"/>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New post template</a:t>
            </a:r>
            <a:endParaRPr/>
          </a:p>
        </p:txBody>
      </p:sp>
      <p:grpSp>
        <p:nvGrpSpPr>
          <p:cNvPr id="1539" name="Google Shape;1539;p93"/>
          <p:cNvGrpSpPr/>
          <p:nvPr/>
        </p:nvGrpSpPr>
        <p:grpSpPr>
          <a:xfrm>
            <a:off x="762468" y="1133780"/>
            <a:ext cx="3622932" cy="2262004"/>
            <a:chOff x="3392350" y="379960"/>
            <a:chExt cx="2355000" cy="4261500"/>
          </a:xfrm>
        </p:grpSpPr>
        <p:sp>
          <p:nvSpPr>
            <p:cNvPr id="1540" name="Google Shape;1540;p93"/>
            <p:cNvSpPr/>
            <p:nvPr/>
          </p:nvSpPr>
          <p:spPr>
            <a:xfrm>
              <a:off x="3394103" y="37996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93"/>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1542" name="Google Shape;1542;p93"/>
            <p:cNvSpPr txBox="1"/>
            <p:nvPr/>
          </p:nvSpPr>
          <p:spPr>
            <a:xfrm>
              <a:off x="4342449" y="1330650"/>
              <a:ext cx="13026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Everything comes down to how you nourish your body. Have a migraine? It’s probably because you skipped a meal.</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p:txBody>
        </p:sp>
        <p:cxnSp>
          <p:nvCxnSpPr>
            <p:cNvPr id="1543" name="Google Shape;1543;p93"/>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1544" name="Google Shape;1544;p93"/>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45" name="Google Shape;1545;p93"/>
          <p:cNvPicPr preferRelativeResize="0"/>
          <p:nvPr/>
        </p:nvPicPr>
        <p:blipFill>
          <a:blip r:embed="rId3">
            <a:alphaModFix/>
          </a:blip>
          <a:stretch>
            <a:fillRect/>
          </a:stretch>
        </p:blipFill>
        <p:spPr>
          <a:xfrm>
            <a:off x="957775" y="1262300"/>
            <a:ext cx="374700" cy="393600"/>
          </a:xfrm>
          <a:prstGeom prst="ellipse">
            <a:avLst/>
          </a:prstGeom>
          <a:noFill/>
          <a:ln>
            <a:noFill/>
          </a:ln>
        </p:spPr>
      </p:pic>
      <p:sp>
        <p:nvSpPr>
          <p:cNvPr id="1546" name="Google Shape;1546;p93"/>
          <p:cNvSpPr txBox="1"/>
          <p:nvPr/>
        </p:nvSpPr>
        <p:spPr>
          <a:xfrm>
            <a:off x="1392625" y="1216674"/>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Justin</a:t>
            </a:r>
            <a:endParaRPr b="1" sz="1100">
              <a:solidFill>
                <a:srgbClr val="434343"/>
              </a:solidFill>
            </a:endParaRPr>
          </a:p>
          <a:p>
            <a:pPr indent="0" lvl="0" marL="0" rtl="0" algn="l">
              <a:spcBef>
                <a:spcPts val="0"/>
              </a:spcBef>
              <a:spcAft>
                <a:spcPts val="0"/>
              </a:spcAft>
              <a:buNone/>
            </a:pPr>
            <a:r>
              <a:rPr lang="en-GB" sz="1100">
                <a:solidFill>
                  <a:srgbClr val="434343"/>
                </a:solidFill>
              </a:rPr>
              <a:t>5</a:t>
            </a:r>
            <a:r>
              <a:rPr lang="en-GB" sz="1100">
                <a:solidFill>
                  <a:srgbClr val="434343"/>
                </a:solidFill>
              </a:rPr>
              <a:t> hrs  </a:t>
            </a:r>
            <a:endParaRPr sz="1100">
              <a:solidFill>
                <a:srgbClr val="434343"/>
              </a:solidFill>
            </a:endParaRPr>
          </a:p>
        </p:txBody>
      </p:sp>
      <p:pic>
        <p:nvPicPr>
          <p:cNvPr id="1547" name="Google Shape;1547;p93"/>
          <p:cNvPicPr preferRelativeResize="0"/>
          <p:nvPr/>
        </p:nvPicPr>
        <p:blipFill rotWithShape="1">
          <a:blip r:embed="rId4">
            <a:alphaModFix/>
          </a:blip>
          <a:srcRect b="0" l="16936" r="0" t="0"/>
          <a:stretch/>
        </p:blipFill>
        <p:spPr>
          <a:xfrm>
            <a:off x="906900" y="1761349"/>
            <a:ext cx="1256399" cy="986400"/>
          </a:xfrm>
          <a:prstGeom prst="rect">
            <a:avLst/>
          </a:prstGeom>
          <a:noFill/>
          <a:ln>
            <a:noFill/>
          </a:ln>
        </p:spPr>
      </p:pic>
      <p:pic>
        <p:nvPicPr>
          <p:cNvPr id="1548" name="Google Shape;1548;p93"/>
          <p:cNvPicPr preferRelativeResize="0"/>
          <p:nvPr/>
        </p:nvPicPr>
        <p:blipFill rotWithShape="1">
          <a:blip r:embed="rId4">
            <a:alphaModFix/>
          </a:blip>
          <a:srcRect b="0" l="16936" r="0" t="0"/>
          <a:stretch/>
        </p:blipFill>
        <p:spPr>
          <a:xfrm>
            <a:off x="5174100" y="1761349"/>
            <a:ext cx="1256399" cy="986400"/>
          </a:xfrm>
          <a:prstGeom prst="rect">
            <a:avLst/>
          </a:prstGeom>
          <a:noFill/>
          <a:ln>
            <a:noFill/>
          </a:ln>
        </p:spPr>
      </p:pic>
      <p:pic>
        <p:nvPicPr>
          <p:cNvPr id="1549" name="Google Shape;1549;p93"/>
          <p:cNvPicPr preferRelativeResize="0"/>
          <p:nvPr/>
        </p:nvPicPr>
        <p:blipFill rotWithShape="1">
          <a:blip r:embed="rId5">
            <a:alphaModFix/>
          </a:blip>
          <a:srcRect b="2330" l="20688" r="20688" t="-2330"/>
          <a:stretch/>
        </p:blipFill>
        <p:spPr>
          <a:xfrm>
            <a:off x="957925" y="1262912"/>
            <a:ext cx="374400" cy="392400"/>
          </a:xfrm>
          <a:prstGeom prst="ellipse">
            <a:avLst/>
          </a:prstGeom>
          <a:noFill/>
          <a:ln>
            <a:noFill/>
          </a:ln>
        </p:spPr>
      </p:pic>
      <p:pic>
        <p:nvPicPr>
          <p:cNvPr id="1550" name="Google Shape;1550;p93"/>
          <p:cNvPicPr preferRelativeResize="0"/>
          <p:nvPr/>
        </p:nvPicPr>
        <p:blipFill rotWithShape="1">
          <a:blip r:embed="rId5">
            <a:alphaModFix/>
          </a:blip>
          <a:srcRect b="2330" l="20688" r="20688" t="-2330"/>
          <a:stretch/>
        </p:blipFill>
        <p:spPr>
          <a:xfrm>
            <a:off x="5225125" y="1262912"/>
            <a:ext cx="374400" cy="392400"/>
          </a:xfrm>
          <a:prstGeom prst="ellipse">
            <a:avLst/>
          </a:prstGeom>
          <a:noFill/>
          <a:ln>
            <a:noFill/>
          </a:ln>
        </p:spPr>
      </p:pic>
      <p:sp>
        <p:nvSpPr>
          <p:cNvPr id="1551" name="Google Shape;1551;p93"/>
          <p:cNvSpPr txBox="1"/>
          <p:nvPr/>
        </p:nvSpPr>
        <p:spPr>
          <a:xfrm>
            <a:off x="447800" y="3648500"/>
            <a:ext cx="548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Topics: Migraine</a:t>
            </a:r>
            <a:endParaRPr>
              <a:latin typeface="Open Sans"/>
              <a:ea typeface="Open Sans"/>
              <a:cs typeface="Open Sans"/>
              <a:sym typeface="Open Sans"/>
            </a:endParaRPr>
          </a:p>
          <a:p>
            <a:pPr indent="0" lvl="0" marL="0" rtl="0" algn="l">
              <a:spcBef>
                <a:spcPts val="0"/>
              </a:spcBef>
              <a:spcAft>
                <a:spcPts val="0"/>
              </a:spcAft>
              <a:buNone/>
            </a:pPr>
            <a:r>
              <a:rPr lang="en-GB">
                <a:latin typeface="Open Sans"/>
                <a:ea typeface="Open Sans"/>
                <a:cs typeface="Open Sans"/>
                <a:sym typeface="Open Sans"/>
              </a:rPr>
              <a:t>Natural remedies</a:t>
            </a:r>
            <a:endParaRPr>
              <a:latin typeface="Open Sans"/>
              <a:ea typeface="Open Sans"/>
              <a:cs typeface="Open Sans"/>
              <a:sym typeface="Open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55" name="Shape 1555"/>
        <p:cNvGrpSpPr/>
        <p:nvPr/>
      </p:nvGrpSpPr>
      <p:grpSpPr>
        <a:xfrm>
          <a:off x="0" y="0"/>
          <a:ext cx="0" cy="0"/>
          <a:chOff x="0" y="0"/>
          <a:chExt cx="0" cy="0"/>
        </a:xfrm>
      </p:grpSpPr>
      <p:sp>
        <p:nvSpPr>
          <p:cNvPr id="1556" name="Google Shape;1556;p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grpSp>
        <p:nvGrpSpPr>
          <p:cNvPr id="1557" name="Google Shape;1557;p94"/>
          <p:cNvGrpSpPr/>
          <p:nvPr/>
        </p:nvGrpSpPr>
        <p:grpSpPr>
          <a:xfrm>
            <a:off x="610120" y="295575"/>
            <a:ext cx="3960100" cy="4261500"/>
            <a:chOff x="3392350" y="451550"/>
            <a:chExt cx="2355800" cy="4261500"/>
          </a:xfrm>
        </p:grpSpPr>
        <p:sp>
          <p:nvSpPr>
            <p:cNvPr id="1558" name="Google Shape;1558;p94"/>
            <p:cNvSpPr/>
            <p:nvPr/>
          </p:nvSpPr>
          <p:spPr>
            <a:xfrm>
              <a:off x="3395850" y="451550"/>
              <a:ext cx="2352300" cy="4261500"/>
            </a:xfrm>
            <a:prstGeom prst="roundRect">
              <a:avLst>
                <a:gd fmla="val 10306" name="adj"/>
              </a:avLst>
            </a:prstGeom>
            <a:solidFill>
              <a:srgbClr val="FFFFFF"/>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94"/>
            <p:cNvSpPr txBox="1"/>
            <p:nvPr/>
          </p:nvSpPr>
          <p:spPr>
            <a:xfrm>
              <a:off x="3688000" y="602014"/>
              <a:ext cx="1772100" cy="3516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900">
                  <a:solidFill>
                    <a:srgbClr val="434343"/>
                  </a:solidFill>
                  <a:latin typeface="Helvetica Neue"/>
                  <a:ea typeface="Helvetica Neue"/>
                  <a:cs typeface="Helvetica Neue"/>
                  <a:sym typeface="Helvetica Neue"/>
                </a:rPr>
                <a:t>Anna Johnson</a:t>
              </a:r>
              <a:endParaRPr b="1" sz="900">
                <a:solidFill>
                  <a:srgbClr val="434343"/>
                </a:solidFill>
                <a:latin typeface="Helvetica Neue"/>
                <a:ea typeface="Helvetica Neue"/>
                <a:cs typeface="Helvetica Neue"/>
                <a:sym typeface="Helvetica Neue"/>
              </a:endParaRPr>
            </a:p>
            <a:p>
              <a:pPr indent="0" lvl="0" marL="0" rtl="0" algn="l">
                <a:spcBef>
                  <a:spcPts val="0"/>
                </a:spcBef>
                <a:spcAft>
                  <a:spcPts val="0"/>
                </a:spcAft>
                <a:buNone/>
              </a:pPr>
              <a:r>
                <a:rPr lang="en-GB" sz="800">
                  <a:solidFill>
                    <a:srgbClr val="434343"/>
                  </a:solidFill>
                  <a:latin typeface="Helvetica Neue"/>
                  <a:ea typeface="Helvetica Neue"/>
                  <a:cs typeface="Helvetica Neue"/>
                  <a:sym typeface="Helvetica Neue"/>
                </a:rPr>
                <a:t>3 hrs  </a:t>
              </a:r>
              <a:endParaRPr sz="800">
                <a:solidFill>
                  <a:srgbClr val="434343"/>
                </a:solidFill>
                <a:latin typeface="Helvetica Neue"/>
                <a:ea typeface="Helvetica Neue"/>
                <a:cs typeface="Helvetica Neue"/>
                <a:sym typeface="Helvetica Neue"/>
              </a:endParaRPr>
            </a:p>
          </p:txBody>
        </p:sp>
        <p:sp>
          <p:nvSpPr>
            <p:cNvPr id="1560" name="Google Shape;1560;p94"/>
            <p:cNvSpPr txBox="1"/>
            <p:nvPr/>
          </p:nvSpPr>
          <p:spPr>
            <a:xfrm>
              <a:off x="5257917" y="669456"/>
              <a:ext cx="419700" cy="118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1561" name="Google Shape;1561;p94"/>
            <p:cNvSpPr txBox="1"/>
            <p:nvPr/>
          </p:nvSpPr>
          <p:spPr>
            <a:xfrm>
              <a:off x="4222885" y="1077500"/>
              <a:ext cx="1475400" cy="9243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00">
                  <a:solidFill>
                    <a:schemeClr val="dk1"/>
                  </a:solidFill>
                  <a:latin typeface="Helvetica Neue"/>
                  <a:ea typeface="Helvetica Neue"/>
                  <a:cs typeface="Helvetica Neue"/>
                  <a:sym typeface="Helvetica Neue"/>
                </a:rPr>
                <a:t>There’s little evidence to suggest that food can trigger migraines, even though many people try diets as a treatment. Skipping meals however is one common trigger.</a:t>
              </a:r>
              <a:endParaRPr sz="10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sz="800">
                <a:solidFill>
                  <a:schemeClr val="dk1"/>
                </a:solidFill>
                <a:latin typeface="Helvetica Neue"/>
                <a:ea typeface="Helvetica Neue"/>
                <a:cs typeface="Helvetica Neue"/>
                <a:sym typeface="Helvetica Neue"/>
              </a:endParaRPr>
            </a:p>
          </p:txBody>
        </p:sp>
        <p:sp>
          <p:nvSpPr>
            <p:cNvPr id="1562" name="Google Shape;1562;p94"/>
            <p:cNvSpPr/>
            <p:nvPr/>
          </p:nvSpPr>
          <p:spPr>
            <a:xfrm>
              <a:off x="3805608" y="4057899"/>
              <a:ext cx="153600" cy="153600"/>
            </a:xfrm>
            <a:prstGeom prst="ellipse">
              <a:avLst/>
            </a:prstGeom>
            <a:solidFill>
              <a:srgbClr val="FFD96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94"/>
            <p:cNvSpPr/>
            <p:nvPr/>
          </p:nvSpPr>
          <p:spPr>
            <a:xfrm>
              <a:off x="3675723" y="4057899"/>
              <a:ext cx="153600" cy="153600"/>
            </a:xfrm>
            <a:prstGeom prst="ellipse">
              <a:avLst/>
            </a:prstGeom>
            <a:solidFill>
              <a:srgbClr val="FF4F4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94"/>
            <p:cNvSpPr/>
            <p:nvPr/>
          </p:nvSpPr>
          <p:spPr>
            <a:xfrm>
              <a:off x="3553033" y="4057899"/>
              <a:ext cx="153600" cy="153600"/>
            </a:xfrm>
            <a:prstGeom prst="ellipse">
              <a:avLst/>
            </a:prstGeom>
            <a:solidFill>
              <a:srgbClr val="4A86E8"/>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94"/>
            <p:cNvSpPr txBox="1"/>
            <p:nvPr/>
          </p:nvSpPr>
          <p:spPr>
            <a:xfrm>
              <a:off x="3914275" y="3968500"/>
              <a:ext cx="548700" cy="3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rgbClr val="666666"/>
                  </a:solidFill>
                  <a:latin typeface="Helvetica Neue"/>
                  <a:ea typeface="Helvetica Neue"/>
                  <a:cs typeface="Helvetica Neue"/>
                  <a:sym typeface="Helvetica Neue"/>
                </a:rPr>
                <a:t>5460</a:t>
              </a:r>
              <a:endParaRPr sz="900">
                <a:solidFill>
                  <a:srgbClr val="666666"/>
                </a:solidFill>
                <a:latin typeface="Helvetica Neue"/>
                <a:ea typeface="Helvetica Neue"/>
                <a:cs typeface="Helvetica Neue"/>
                <a:sym typeface="Helvetica Neue"/>
              </a:endParaRPr>
            </a:p>
          </p:txBody>
        </p:sp>
        <p:sp>
          <p:nvSpPr>
            <p:cNvPr id="1566" name="Google Shape;1566;p94"/>
            <p:cNvSpPr txBox="1"/>
            <p:nvPr/>
          </p:nvSpPr>
          <p:spPr>
            <a:xfrm>
              <a:off x="4499576" y="3968500"/>
              <a:ext cx="1152900" cy="3015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GB" sz="900">
                  <a:solidFill>
                    <a:srgbClr val="666666"/>
                  </a:solidFill>
                  <a:latin typeface="Helvetica Neue"/>
                  <a:ea typeface="Helvetica Neue"/>
                  <a:cs typeface="Helvetica Neue"/>
                  <a:sym typeface="Helvetica Neue"/>
                </a:rPr>
                <a:t>21 comments</a:t>
              </a:r>
              <a:endParaRPr sz="900">
                <a:solidFill>
                  <a:srgbClr val="666666"/>
                </a:solidFill>
                <a:latin typeface="Helvetica Neue"/>
                <a:ea typeface="Helvetica Neue"/>
                <a:cs typeface="Helvetica Neue"/>
                <a:sym typeface="Helvetica Neue"/>
              </a:endParaRPr>
            </a:p>
          </p:txBody>
        </p:sp>
        <p:cxnSp>
          <p:nvCxnSpPr>
            <p:cNvPr id="1567" name="Google Shape;1567;p94"/>
            <p:cNvCxnSpPr/>
            <p:nvPr/>
          </p:nvCxnSpPr>
          <p:spPr>
            <a:xfrm>
              <a:off x="3392350" y="4347873"/>
              <a:ext cx="2355000" cy="0"/>
            </a:xfrm>
            <a:prstGeom prst="straightConnector1">
              <a:avLst/>
            </a:prstGeom>
            <a:noFill/>
            <a:ln cap="flat" cmpd="sng" w="19050">
              <a:solidFill>
                <a:schemeClr val="dk1"/>
              </a:solidFill>
              <a:prstDash val="solid"/>
              <a:round/>
              <a:headEnd len="med" w="med" type="none"/>
              <a:tailEnd len="med" w="med" type="none"/>
            </a:ln>
          </p:spPr>
        </p:cxnSp>
        <p:pic>
          <p:nvPicPr>
            <p:cNvPr id="1568" name="Google Shape;1568;p94"/>
            <p:cNvPicPr preferRelativeResize="0"/>
            <p:nvPr/>
          </p:nvPicPr>
          <p:blipFill>
            <a:blip r:embed="rId3">
              <a:alphaModFix/>
            </a:blip>
            <a:stretch>
              <a:fillRect/>
            </a:stretch>
          </p:blipFill>
          <p:spPr>
            <a:xfrm>
              <a:off x="3783136" y="4427837"/>
              <a:ext cx="153600" cy="153600"/>
            </a:xfrm>
            <a:prstGeom prst="rect">
              <a:avLst/>
            </a:prstGeom>
            <a:noFill/>
            <a:ln cap="flat" cmpd="sng" w="9525">
              <a:solidFill>
                <a:schemeClr val="lt1"/>
              </a:solidFill>
              <a:prstDash val="solid"/>
              <a:round/>
              <a:headEnd len="sm" w="sm" type="none"/>
              <a:tailEnd len="sm" w="sm" type="none"/>
            </a:ln>
          </p:spPr>
        </p:pic>
        <p:sp>
          <p:nvSpPr>
            <p:cNvPr id="1569" name="Google Shape;1569;p94"/>
            <p:cNvSpPr txBox="1"/>
            <p:nvPr/>
          </p:nvSpPr>
          <p:spPr>
            <a:xfrm>
              <a:off x="3914271" y="4355362"/>
              <a:ext cx="585300" cy="3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666666"/>
                  </a:solidFill>
                  <a:latin typeface="Helvetica Neue"/>
                  <a:ea typeface="Helvetica Neue"/>
                  <a:cs typeface="Helvetica Neue"/>
                  <a:sym typeface="Helvetica Neue"/>
                </a:rPr>
                <a:t>Like</a:t>
              </a:r>
              <a:endParaRPr sz="800">
                <a:solidFill>
                  <a:srgbClr val="666666"/>
                </a:solidFill>
                <a:latin typeface="Helvetica Neue"/>
                <a:ea typeface="Helvetica Neue"/>
                <a:cs typeface="Helvetica Neue"/>
                <a:sym typeface="Helvetica Neue"/>
              </a:endParaRPr>
            </a:p>
          </p:txBody>
        </p:sp>
        <p:sp>
          <p:nvSpPr>
            <p:cNvPr id="1570" name="Google Shape;1570;p94"/>
            <p:cNvSpPr txBox="1"/>
            <p:nvPr/>
          </p:nvSpPr>
          <p:spPr>
            <a:xfrm>
              <a:off x="4738479" y="4353875"/>
              <a:ext cx="876900" cy="3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666666"/>
                  </a:solidFill>
                  <a:latin typeface="Helvetica Neue"/>
                  <a:ea typeface="Helvetica Neue"/>
                  <a:cs typeface="Helvetica Neue"/>
                  <a:sym typeface="Helvetica Neue"/>
                </a:rPr>
                <a:t>Comment</a:t>
              </a:r>
              <a:endParaRPr sz="800">
                <a:solidFill>
                  <a:srgbClr val="666666"/>
                </a:solidFill>
                <a:latin typeface="Helvetica Neue"/>
                <a:ea typeface="Helvetica Neue"/>
                <a:cs typeface="Helvetica Neue"/>
                <a:sym typeface="Helvetica Neue"/>
              </a:endParaRPr>
            </a:p>
          </p:txBody>
        </p:sp>
        <p:sp>
          <p:nvSpPr>
            <p:cNvPr id="1571" name="Google Shape;1571;p94"/>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72" name="Google Shape;1572;p94"/>
          <p:cNvPicPr preferRelativeResize="0"/>
          <p:nvPr/>
        </p:nvPicPr>
        <p:blipFill rotWithShape="1">
          <a:blip r:embed="rId4">
            <a:alphaModFix/>
          </a:blip>
          <a:srcRect b="2330" l="20688" r="20688" t="-2330"/>
          <a:stretch/>
        </p:blipFill>
        <p:spPr>
          <a:xfrm>
            <a:off x="828150" y="558787"/>
            <a:ext cx="288000" cy="288000"/>
          </a:xfrm>
          <a:prstGeom prst="ellipse">
            <a:avLst/>
          </a:prstGeom>
          <a:noFill/>
          <a:ln>
            <a:noFill/>
          </a:ln>
        </p:spPr>
      </p:pic>
      <p:sp>
        <p:nvSpPr>
          <p:cNvPr id="1573" name="Google Shape;1573;p94"/>
          <p:cNvSpPr/>
          <p:nvPr/>
        </p:nvSpPr>
        <p:spPr>
          <a:xfrm>
            <a:off x="2117246" y="1889624"/>
            <a:ext cx="153600" cy="153600"/>
          </a:xfrm>
          <a:prstGeom prst="ellipse">
            <a:avLst/>
          </a:prstGeom>
          <a:solidFill>
            <a:srgbClr val="4A86E8"/>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94"/>
          <p:cNvSpPr/>
          <p:nvPr/>
        </p:nvSpPr>
        <p:spPr>
          <a:xfrm>
            <a:off x="2217423" y="1889624"/>
            <a:ext cx="153600" cy="153600"/>
          </a:xfrm>
          <a:prstGeom prst="ellipse">
            <a:avLst/>
          </a:prstGeom>
          <a:solidFill>
            <a:srgbClr val="FF4F4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94"/>
          <p:cNvSpPr txBox="1"/>
          <p:nvPr/>
        </p:nvSpPr>
        <p:spPr>
          <a:xfrm>
            <a:off x="2501350" y="1813425"/>
            <a:ext cx="465600" cy="20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rgbClr val="666666"/>
                </a:solidFill>
                <a:latin typeface="Helvetica Neue"/>
                <a:ea typeface="Helvetica Neue"/>
                <a:cs typeface="Helvetica Neue"/>
                <a:sym typeface="Helvetica Neue"/>
              </a:rPr>
              <a:t>898</a:t>
            </a:r>
            <a:endParaRPr sz="900">
              <a:solidFill>
                <a:srgbClr val="666666"/>
              </a:solidFill>
              <a:latin typeface="Helvetica Neue"/>
              <a:ea typeface="Helvetica Neue"/>
              <a:cs typeface="Helvetica Neue"/>
              <a:sym typeface="Helvetica Neue"/>
            </a:endParaRPr>
          </a:p>
        </p:txBody>
      </p:sp>
      <p:sp>
        <p:nvSpPr>
          <p:cNvPr id="1576" name="Google Shape;1576;p94"/>
          <p:cNvSpPr/>
          <p:nvPr/>
        </p:nvSpPr>
        <p:spPr>
          <a:xfrm>
            <a:off x="2313833" y="1889624"/>
            <a:ext cx="153600" cy="153600"/>
          </a:xfrm>
          <a:prstGeom prst="ellipse">
            <a:avLst/>
          </a:prstGeom>
          <a:solidFill>
            <a:srgbClr val="FFD966"/>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94"/>
          <p:cNvSpPr txBox="1"/>
          <p:nvPr/>
        </p:nvSpPr>
        <p:spPr>
          <a:xfrm>
            <a:off x="3197475" y="1808225"/>
            <a:ext cx="1026000" cy="301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900">
                <a:solidFill>
                  <a:srgbClr val="666666"/>
                </a:solidFill>
                <a:latin typeface="Helvetica Neue"/>
                <a:ea typeface="Helvetica Neue"/>
                <a:cs typeface="Helvetica Neue"/>
                <a:sym typeface="Helvetica Neue"/>
              </a:rPr>
              <a:t>50 comments</a:t>
            </a:r>
            <a:endParaRPr sz="900">
              <a:solidFill>
                <a:srgbClr val="666666"/>
              </a:solidFill>
              <a:latin typeface="Helvetica Neue"/>
              <a:ea typeface="Helvetica Neue"/>
              <a:cs typeface="Helvetica Neue"/>
              <a:sym typeface="Helvetica Neue"/>
            </a:endParaRPr>
          </a:p>
        </p:txBody>
      </p:sp>
      <p:grpSp>
        <p:nvGrpSpPr>
          <p:cNvPr id="1578" name="Google Shape;1578;p94"/>
          <p:cNvGrpSpPr/>
          <p:nvPr/>
        </p:nvGrpSpPr>
        <p:grpSpPr>
          <a:xfrm>
            <a:off x="4953520" y="295575"/>
            <a:ext cx="3960100" cy="4261500"/>
            <a:chOff x="3392350" y="451550"/>
            <a:chExt cx="2355800" cy="4261500"/>
          </a:xfrm>
        </p:grpSpPr>
        <p:sp>
          <p:nvSpPr>
            <p:cNvPr id="1579" name="Google Shape;1579;p94"/>
            <p:cNvSpPr/>
            <p:nvPr/>
          </p:nvSpPr>
          <p:spPr>
            <a:xfrm>
              <a:off x="3395850" y="451550"/>
              <a:ext cx="2352300" cy="4261500"/>
            </a:xfrm>
            <a:prstGeom prst="roundRect">
              <a:avLst>
                <a:gd fmla="val 10306" name="adj"/>
              </a:avLst>
            </a:prstGeom>
            <a:solidFill>
              <a:srgbClr val="FFFFFF"/>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94"/>
            <p:cNvSpPr txBox="1"/>
            <p:nvPr/>
          </p:nvSpPr>
          <p:spPr>
            <a:xfrm>
              <a:off x="3688000" y="602014"/>
              <a:ext cx="1772100" cy="3516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900">
                  <a:solidFill>
                    <a:srgbClr val="434343"/>
                  </a:solidFill>
                  <a:latin typeface="Helvetica Neue"/>
                  <a:ea typeface="Helvetica Neue"/>
                  <a:cs typeface="Helvetica Neue"/>
                  <a:sym typeface="Helvetica Neue"/>
                </a:rPr>
                <a:t>Anna Johnson</a:t>
              </a:r>
              <a:endParaRPr b="1" sz="900">
                <a:solidFill>
                  <a:srgbClr val="434343"/>
                </a:solidFill>
                <a:latin typeface="Helvetica Neue"/>
                <a:ea typeface="Helvetica Neue"/>
                <a:cs typeface="Helvetica Neue"/>
                <a:sym typeface="Helvetica Neue"/>
              </a:endParaRPr>
            </a:p>
            <a:p>
              <a:pPr indent="0" lvl="0" marL="0" rtl="0" algn="l">
                <a:spcBef>
                  <a:spcPts val="0"/>
                </a:spcBef>
                <a:spcAft>
                  <a:spcPts val="0"/>
                </a:spcAft>
                <a:buNone/>
              </a:pPr>
              <a:r>
                <a:rPr lang="en-GB" sz="800">
                  <a:solidFill>
                    <a:srgbClr val="434343"/>
                  </a:solidFill>
                  <a:latin typeface="Helvetica Neue"/>
                  <a:ea typeface="Helvetica Neue"/>
                  <a:cs typeface="Helvetica Neue"/>
                  <a:sym typeface="Helvetica Neue"/>
                </a:rPr>
                <a:t>3 hrs  </a:t>
              </a:r>
              <a:endParaRPr sz="800">
                <a:solidFill>
                  <a:srgbClr val="434343"/>
                </a:solidFill>
                <a:latin typeface="Helvetica Neue"/>
                <a:ea typeface="Helvetica Neue"/>
                <a:cs typeface="Helvetica Neue"/>
                <a:sym typeface="Helvetica Neue"/>
              </a:endParaRPr>
            </a:p>
          </p:txBody>
        </p:sp>
        <p:sp>
          <p:nvSpPr>
            <p:cNvPr id="1581" name="Google Shape;1581;p94"/>
            <p:cNvSpPr txBox="1"/>
            <p:nvPr/>
          </p:nvSpPr>
          <p:spPr>
            <a:xfrm>
              <a:off x="5257917" y="669456"/>
              <a:ext cx="419700" cy="118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1582" name="Google Shape;1582;p94"/>
            <p:cNvSpPr txBox="1"/>
            <p:nvPr/>
          </p:nvSpPr>
          <p:spPr>
            <a:xfrm>
              <a:off x="4233712" y="1039500"/>
              <a:ext cx="1475400" cy="9243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00">
                  <a:solidFill>
                    <a:schemeClr val="dk1"/>
                  </a:solidFill>
                  <a:latin typeface="Helvetica Neue"/>
                  <a:ea typeface="Helvetica Neue"/>
                  <a:cs typeface="Helvetica Neue"/>
                  <a:sym typeface="Helvetica Neue"/>
                </a:rPr>
                <a:t>Everything comes down to how you nourish your body. Have a migraine? It’s probably because you skipped a meal.</a:t>
              </a:r>
              <a:endParaRPr sz="10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sz="800">
                <a:solidFill>
                  <a:schemeClr val="dk1"/>
                </a:solidFill>
                <a:latin typeface="Helvetica Neue"/>
                <a:ea typeface="Helvetica Neue"/>
                <a:cs typeface="Helvetica Neue"/>
                <a:sym typeface="Helvetica Neue"/>
              </a:endParaRPr>
            </a:p>
          </p:txBody>
        </p:sp>
        <p:sp>
          <p:nvSpPr>
            <p:cNvPr id="1583" name="Google Shape;1583;p94"/>
            <p:cNvSpPr/>
            <p:nvPr/>
          </p:nvSpPr>
          <p:spPr>
            <a:xfrm>
              <a:off x="3805608" y="4057899"/>
              <a:ext cx="153600" cy="153600"/>
            </a:xfrm>
            <a:prstGeom prst="ellipse">
              <a:avLst/>
            </a:prstGeom>
            <a:solidFill>
              <a:srgbClr val="FFD96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94"/>
            <p:cNvSpPr/>
            <p:nvPr/>
          </p:nvSpPr>
          <p:spPr>
            <a:xfrm>
              <a:off x="3675723" y="4057899"/>
              <a:ext cx="153600" cy="153600"/>
            </a:xfrm>
            <a:prstGeom prst="ellipse">
              <a:avLst/>
            </a:prstGeom>
            <a:solidFill>
              <a:srgbClr val="FF4F4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94"/>
            <p:cNvSpPr/>
            <p:nvPr/>
          </p:nvSpPr>
          <p:spPr>
            <a:xfrm>
              <a:off x="3553033" y="4057899"/>
              <a:ext cx="153600" cy="153600"/>
            </a:xfrm>
            <a:prstGeom prst="ellipse">
              <a:avLst/>
            </a:prstGeom>
            <a:solidFill>
              <a:srgbClr val="4A86E8"/>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94"/>
            <p:cNvSpPr txBox="1"/>
            <p:nvPr/>
          </p:nvSpPr>
          <p:spPr>
            <a:xfrm>
              <a:off x="3914275" y="3968500"/>
              <a:ext cx="548700" cy="3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rgbClr val="666666"/>
                  </a:solidFill>
                  <a:latin typeface="Helvetica Neue"/>
                  <a:ea typeface="Helvetica Neue"/>
                  <a:cs typeface="Helvetica Neue"/>
                  <a:sym typeface="Helvetica Neue"/>
                </a:rPr>
                <a:t>5460</a:t>
              </a:r>
              <a:endParaRPr sz="900">
                <a:solidFill>
                  <a:srgbClr val="666666"/>
                </a:solidFill>
                <a:latin typeface="Helvetica Neue"/>
                <a:ea typeface="Helvetica Neue"/>
                <a:cs typeface="Helvetica Neue"/>
                <a:sym typeface="Helvetica Neue"/>
              </a:endParaRPr>
            </a:p>
          </p:txBody>
        </p:sp>
        <p:sp>
          <p:nvSpPr>
            <p:cNvPr id="1587" name="Google Shape;1587;p94"/>
            <p:cNvSpPr txBox="1"/>
            <p:nvPr/>
          </p:nvSpPr>
          <p:spPr>
            <a:xfrm>
              <a:off x="4499576" y="3968500"/>
              <a:ext cx="1152900" cy="3015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GB" sz="900">
                  <a:solidFill>
                    <a:srgbClr val="666666"/>
                  </a:solidFill>
                  <a:latin typeface="Helvetica Neue"/>
                  <a:ea typeface="Helvetica Neue"/>
                  <a:cs typeface="Helvetica Neue"/>
                  <a:sym typeface="Helvetica Neue"/>
                </a:rPr>
                <a:t>21 comments</a:t>
              </a:r>
              <a:endParaRPr sz="900">
                <a:solidFill>
                  <a:srgbClr val="666666"/>
                </a:solidFill>
                <a:latin typeface="Helvetica Neue"/>
                <a:ea typeface="Helvetica Neue"/>
                <a:cs typeface="Helvetica Neue"/>
                <a:sym typeface="Helvetica Neue"/>
              </a:endParaRPr>
            </a:p>
          </p:txBody>
        </p:sp>
        <p:cxnSp>
          <p:nvCxnSpPr>
            <p:cNvPr id="1588" name="Google Shape;1588;p94"/>
            <p:cNvCxnSpPr/>
            <p:nvPr/>
          </p:nvCxnSpPr>
          <p:spPr>
            <a:xfrm>
              <a:off x="3392350" y="4347873"/>
              <a:ext cx="2355000" cy="0"/>
            </a:xfrm>
            <a:prstGeom prst="straightConnector1">
              <a:avLst/>
            </a:prstGeom>
            <a:noFill/>
            <a:ln cap="flat" cmpd="sng" w="19050">
              <a:solidFill>
                <a:schemeClr val="dk1"/>
              </a:solidFill>
              <a:prstDash val="solid"/>
              <a:round/>
              <a:headEnd len="med" w="med" type="none"/>
              <a:tailEnd len="med" w="med" type="none"/>
            </a:ln>
          </p:spPr>
        </p:cxnSp>
        <p:pic>
          <p:nvPicPr>
            <p:cNvPr id="1589" name="Google Shape;1589;p94"/>
            <p:cNvPicPr preferRelativeResize="0"/>
            <p:nvPr/>
          </p:nvPicPr>
          <p:blipFill>
            <a:blip r:embed="rId3">
              <a:alphaModFix/>
            </a:blip>
            <a:stretch>
              <a:fillRect/>
            </a:stretch>
          </p:blipFill>
          <p:spPr>
            <a:xfrm>
              <a:off x="3783136" y="4427837"/>
              <a:ext cx="153600" cy="153600"/>
            </a:xfrm>
            <a:prstGeom prst="rect">
              <a:avLst/>
            </a:prstGeom>
            <a:noFill/>
            <a:ln cap="flat" cmpd="sng" w="9525">
              <a:solidFill>
                <a:schemeClr val="lt1"/>
              </a:solidFill>
              <a:prstDash val="solid"/>
              <a:round/>
              <a:headEnd len="sm" w="sm" type="none"/>
              <a:tailEnd len="sm" w="sm" type="none"/>
            </a:ln>
          </p:spPr>
        </p:pic>
        <p:sp>
          <p:nvSpPr>
            <p:cNvPr id="1590" name="Google Shape;1590;p94"/>
            <p:cNvSpPr txBox="1"/>
            <p:nvPr/>
          </p:nvSpPr>
          <p:spPr>
            <a:xfrm>
              <a:off x="3914271" y="4355362"/>
              <a:ext cx="585300" cy="3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666666"/>
                  </a:solidFill>
                  <a:latin typeface="Helvetica Neue"/>
                  <a:ea typeface="Helvetica Neue"/>
                  <a:cs typeface="Helvetica Neue"/>
                  <a:sym typeface="Helvetica Neue"/>
                </a:rPr>
                <a:t>Like</a:t>
              </a:r>
              <a:endParaRPr sz="800">
                <a:solidFill>
                  <a:srgbClr val="666666"/>
                </a:solidFill>
                <a:latin typeface="Helvetica Neue"/>
                <a:ea typeface="Helvetica Neue"/>
                <a:cs typeface="Helvetica Neue"/>
                <a:sym typeface="Helvetica Neue"/>
              </a:endParaRPr>
            </a:p>
          </p:txBody>
        </p:sp>
        <p:sp>
          <p:nvSpPr>
            <p:cNvPr id="1591" name="Google Shape;1591;p94"/>
            <p:cNvSpPr txBox="1"/>
            <p:nvPr/>
          </p:nvSpPr>
          <p:spPr>
            <a:xfrm>
              <a:off x="4738479" y="4353875"/>
              <a:ext cx="876900" cy="3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666666"/>
                  </a:solidFill>
                  <a:latin typeface="Helvetica Neue"/>
                  <a:ea typeface="Helvetica Neue"/>
                  <a:cs typeface="Helvetica Neue"/>
                  <a:sym typeface="Helvetica Neue"/>
                </a:rPr>
                <a:t>Comment</a:t>
              </a:r>
              <a:endParaRPr sz="800">
                <a:solidFill>
                  <a:srgbClr val="666666"/>
                </a:solidFill>
                <a:latin typeface="Helvetica Neue"/>
                <a:ea typeface="Helvetica Neue"/>
                <a:cs typeface="Helvetica Neue"/>
                <a:sym typeface="Helvetica Neue"/>
              </a:endParaRPr>
            </a:p>
          </p:txBody>
        </p:sp>
        <p:sp>
          <p:nvSpPr>
            <p:cNvPr id="1592" name="Google Shape;1592;p94"/>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93" name="Google Shape;1593;p94"/>
          <p:cNvPicPr preferRelativeResize="0"/>
          <p:nvPr/>
        </p:nvPicPr>
        <p:blipFill rotWithShape="1">
          <a:blip r:embed="rId4">
            <a:alphaModFix/>
          </a:blip>
          <a:srcRect b="2330" l="20688" r="20688" t="-2330"/>
          <a:stretch/>
        </p:blipFill>
        <p:spPr>
          <a:xfrm>
            <a:off x="5171550" y="558787"/>
            <a:ext cx="288000" cy="288000"/>
          </a:xfrm>
          <a:prstGeom prst="ellipse">
            <a:avLst/>
          </a:prstGeom>
          <a:noFill/>
          <a:ln>
            <a:noFill/>
          </a:ln>
        </p:spPr>
      </p:pic>
      <p:sp>
        <p:nvSpPr>
          <p:cNvPr id="1594" name="Google Shape;1594;p94"/>
          <p:cNvSpPr/>
          <p:nvPr/>
        </p:nvSpPr>
        <p:spPr>
          <a:xfrm>
            <a:off x="6460646" y="1889624"/>
            <a:ext cx="153600" cy="153600"/>
          </a:xfrm>
          <a:prstGeom prst="ellipse">
            <a:avLst/>
          </a:prstGeom>
          <a:solidFill>
            <a:srgbClr val="4A86E8"/>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94"/>
          <p:cNvSpPr/>
          <p:nvPr/>
        </p:nvSpPr>
        <p:spPr>
          <a:xfrm>
            <a:off x="6560823" y="1889624"/>
            <a:ext cx="153600" cy="153600"/>
          </a:xfrm>
          <a:prstGeom prst="ellipse">
            <a:avLst/>
          </a:prstGeom>
          <a:solidFill>
            <a:srgbClr val="FF4F4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94"/>
          <p:cNvSpPr txBox="1"/>
          <p:nvPr/>
        </p:nvSpPr>
        <p:spPr>
          <a:xfrm>
            <a:off x="6734625" y="1813425"/>
            <a:ext cx="465600" cy="20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rgbClr val="666666"/>
                </a:solidFill>
                <a:latin typeface="Helvetica Neue"/>
                <a:ea typeface="Helvetica Neue"/>
                <a:cs typeface="Helvetica Neue"/>
                <a:sym typeface="Helvetica Neue"/>
              </a:rPr>
              <a:t>898</a:t>
            </a:r>
            <a:endParaRPr sz="900">
              <a:solidFill>
                <a:srgbClr val="666666"/>
              </a:solidFill>
              <a:latin typeface="Helvetica Neue"/>
              <a:ea typeface="Helvetica Neue"/>
              <a:cs typeface="Helvetica Neue"/>
              <a:sym typeface="Helvetica Neue"/>
            </a:endParaRPr>
          </a:p>
        </p:txBody>
      </p:sp>
      <p:sp>
        <p:nvSpPr>
          <p:cNvPr id="1597" name="Google Shape;1597;p94"/>
          <p:cNvSpPr/>
          <p:nvPr/>
        </p:nvSpPr>
        <p:spPr>
          <a:xfrm>
            <a:off x="6657233" y="1889624"/>
            <a:ext cx="153600" cy="153600"/>
          </a:xfrm>
          <a:prstGeom prst="ellipse">
            <a:avLst/>
          </a:prstGeom>
          <a:solidFill>
            <a:srgbClr val="FFD966"/>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94"/>
          <p:cNvSpPr txBox="1"/>
          <p:nvPr/>
        </p:nvSpPr>
        <p:spPr>
          <a:xfrm>
            <a:off x="7527750" y="1808225"/>
            <a:ext cx="1026000" cy="301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900">
                <a:solidFill>
                  <a:srgbClr val="666666"/>
                </a:solidFill>
                <a:latin typeface="Helvetica Neue"/>
                <a:ea typeface="Helvetica Neue"/>
                <a:cs typeface="Helvetica Neue"/>
                <a:sym typeface="Helvetica Neue"/>
              </a:rPr>
              <a:t>50 comments</a:t>
            </a:r>
            <a:endParaRPr sz="900">
              <a:solidFill>
                <a:srgbClr val="666666"/>
              </a:solidFill>
              <a:latin typeface="Helvetica Neue"/>
              <a:ea typeface="Helvetica Neue"/>
              <a:cs typeface="Helvetica Neue"/>
              <a:sym typeface="Helvetica Neue"/>
            </a:endParaRPr>
          </a:p>
        </p:txBody>
      </p:sp>
      <p:pic>
        <p:nvPicPr>
          <p:cNvPr id="1599" name="Google Shape;1599;p94"/>
          <p:cNvPicPr preferRelativeResize="0"/>
          <p:nvPr/>
        </p:nvPicPr>
        <p:blipFill rotWithShape="1">
          <a:blip r:embed="rId5">
            <a:alphaModFix/>
          </a:blip>
          <a:srcRect b="0" l="16936" r="0" t="0"/>
          <a:stretch/>
        </p:blipFill>
        <p:spPr>
          <a:xfrm>
            <a:off x="761325" y="996299"/>
            <a:ext cx="1244924" cy="1037475"/>
          </a:xfrm>
          <a:prstGeom prst="rect">
            <a:avLst/>
          </a:prstGeom>
          <a:noFill/>
          <a:ln>
            <a:noFill/>
          </a:ln>
        </p:spPr>
      </p:pic>
      <p:pic>
        <p:nvPicPr>
          <p:cNvPr id="1600" name="Google Shape;1600;p94"/>
          <p:cNvPicPr preferRelativeResize="0"/>
          <p:nvPr/>
        </p:nvPicPr>
        <p:blipFill rotWithShape="1">
          <a:blip r:embed="rId5">
            <a:alphaModFix/>
          </a:blip>
          <a:srcRect b="0" l="16936" r="0" t="0"/>
          <a:stretch/>
        </p:blipFill>
        <p:spPr>
          <a:xfrm>
            <a:off x="5150100" y="977249"/>
            <a:ext cx="1244924" cy="10374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grpSp>
        <p:nvGrpSpPr>
          <p:cNvPr id="1605" name="Google Shape;1605;p95"/>
          <p:cNvGrpSpPr/>
          <p:nvPr/>
        </p:nvGrpSpPr>
        <p:grpSpPr>
          <a:xfrm>
            <a:off x="457643" y="1133773"/>
            <a:ext cx="3624163" cy="1956881"/>
            <a:chOff x="3392350" y="451550"/>
            <a:chExt cx="2355800" cy="4261500"/>
          </a:xfrm>
        </p:grpSpPr>
        <p:sp>
          <p:nvSpPr>
            <p:cNvPr id="1606" name="Google Shape;1606;p95"/>
            <p:cNvSpPr/>
            <p:nvPr/>
          </p:nvSpPr>
          <p:spPr>
            <a:xfrm>
              <a:off x="3395850" y="45155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95"/>
            <p:cNvSpPr txBox="1"/>
            <p:nvPr/>
          </p:nvSpPr>
          <p:spPr>
            <a:xfrm>
              <a:off x="3823988" y="602008"/>
              <a:ext cx="1772100" cy="968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Katya</a:t>
              </a:r>
              <a:endParaRPr b="1" sz="1100">
                <a:solidFill>
                  <a:srgbClr val="434343"/>
                </a:solidFill>
              </a:endParaRPr>
            </a:p>
            <a:p>
              <a:pPr indent="0" lvl="0" marL="0" rtl="0" algn="l">
                <a:spcBef>
                  <a:spcPts val="0"/>
                </a:spcBef>
                <a:spcAft>
                  <a:spcPts val="0"/>
                </a:spcAft>
                <a:buNone/>
              </a:pPr>
              <a:r>
                <a:rPr lang="en-GB" sz="1100">
                  <a:solidFill>
                    <a:srgbClr val="434343"/>
                  </a:solidFill>
                </a:rPr>
                <a:t>6</a:t>
              </a:r>
              <a:r>
                <a:rPr lang="en-GB" sz="1100">
                  <a:solidFill>
                    <a:srgbClr val="434343"/>
                  </a:solidFill>
                </a:rPr>
                <a:t> hrs </a:t>
              </a:r>
              <a:endParaRPr sz="1100">
                <a:solidFill>
                  <a:srgbClr val="434343"/>
                </a:solidFill>
              </a:endParaRPr>
            </a:p>
          </p:txBody>
        </p:sp>
        <p:sp>
          <p:nvSpPr>
            <p:cNvPr id="1608" name="Google Shape;1608;p95"/>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1609" name="Google Shape;1609;p95"/>
            <p:cNvSpPr txBox="1"/>
            <p:nvPr/>
          </p:nvSpPr>
          <p:spPr>
            <a:xfrm>
              <a:off x="3494500" y="1761295"/>
              <a:ext cx="21507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Yeast infections are common in women who take broad-spectrum antibiotics. This is because while antibiotics kill a range of bacteria, they also kill healthy bacteria.</a:t>
              </a:r>
              <a:endParaRPr sz="1200">
                <a:solidFill>
                  <a:schemeClr val="dk1"/>
                </a:solidFill>
              </a:endParaRPr>
            </a:p>
            <a:p>
              <a:pPr indent="0" lvl="0" marL="0" rtl="0" algn="l">
                <a:spcBef>
                  <a:spcPts val="0"/>
                </a:spcBef>
                <a:spcAft>
                  <a:spcPts val="0"/>
                </a:spcAft>
                <a:buNone/>
              </a:pPr>
              <a:r>
                <a:t/>
              </a:r>
              <a:endParaRPr sz="1200">
                <a:solidFill>
                  <a:srgbClr val="4A86E8"/>
                </a:solidFill>
              </a:endParaRPr>
            </a:p>
          </p:txBody>
        </p:sp>
        <p:cxnSp>
          <p:nvCxnSpPr>
            <p:cNvPr id="1610" name="Google Shape;1610;p95"/>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1611" name="Google Shape;1611;p95"/>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2" name="Google Shape;1612;p9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1613" name="Google Shape;1613;p95"/>
          <p:cNvPicPr preferRelativeResize="0"/>
          <p:nvPr/>
        </p:nvPicPr>
        <p:blipFill>
          <a:blip r:embed="rId3">
            <a:alphaModFix/>
          </a:blip>
          <a:stretch>
            <a:fillRect/>
          </a:stretch>
        </p:blipFill>
        <p:spPr>
          <a:xfrm>
            <a:off x="709600" y="1262300"/>
            <a:ext cx="374700" cy="393600"/>
          </a:xfrm>
          <a:prstGeom prst="ellipse">
            <a:avLst/>
          </a:prstGeom>
          <a:noFill/>
          <a:ln>
            <a:noFill/>
          </a:ln>
        </p:spPr>
      </p:pic>
      <p:sp>
        <p:nvSpPr>
          <p:cNvPr id="1614" name="Google Shape;1614;p95"/>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New post template</a:t>
            </a:r>
            <a:endParaRPr/>
          </a:p>
        </p:txBody>
      </p:sp>
      <p:pic>
        <p:nvPicPr>
          <p:cNvPr id="1615" name="Google Shape;1615;p95"/>
          <p:cNvPicPr preferRelativeResize="0"/>
          <p:nvPr/>
        </p:nvPicPr>
        <p:blipFill>
          <a:blip r:embed="rId3">
            <a:alphaModFix/>
          </a:blip>
          <a:stretch>
            <a:fillRect/>
          </a:stretch>
        </p:blipFill>
        <p:spPr>
          <a:xfrm>
            <a:off x="4672000" y="1262300"/>
            <a:ext cx="374700" cy="393600"/>
          </a:xfrm>
          <a:prstGeom prst="ellipse">
            <a:avLst/>
          </a:prstGeom>
          <a:noFill/>
          <a:ln>
            <a:noFill/>
          </a:ln>
        </p:spPr>
      </p:pic>
      <p:grpSp>
        <p:nvGrpSpPr>
          <p:cNvPr id="1616" name="Google Shape;1616;p95"/>
          <p:cNvGrpSpPr/>
          <p:nvPr/>
        </p:nvGrpSpPr>
        <p:grpSpPr>
          <a:xfrm>
            <a:off x="4420068" y="1133760"/>
            <a:ext cx="3624163" cy="1956881"/>
            <a:chOff x="3392350" y="451550"/>
            <a:chExt cx="2355800" cy="4261500"/>
          </a:xfrm>
        </p:grpSpPr>
        <p:sp>
          <p:nvSpPr>
            <p:cNvPr id="1617" name="Google Shape;1617;p95"/>
            <p:cNvSpPr/>
            <p:nvPr/>
          </p:nvSpPr>
          <p:spPr>
            <a:xfrm>
              <a:off x="3395850" y="45155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95"/>
            <p:cNvSpPr txBox="1"/>
            <p:nvPr/>
          </p:nvSpPr>
          <p:spPr>
            <a:xfrm>
              <a:off x="3823988" y="602008"/>
              <a:ext cx="1772100" cy="968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Katya</a:t>
              </a:r>
              <a:endParaRPr b="1" sz="1100">
                <a:solidFill>
                  <a:srgbClr val="434343"/>
                </a:solidFill>
              </a:endParaRPr>
            </a:p>
            <a:p>
              <a:pPr indent="0" lvl="0" marL="0" rtl="0" algn="l">
                <a:spcBef>
                  <a:spcPts val="0"/>
                </a:spcBef>
                <a:spcAft>
                  <a:spcPts val="0"/>
                </a:spcAft>
                <a:buNone/>
              </a:pPr>
              <a:r>
                <a:rPr lang="en-GB" sz="1100">
                  <a:solidFill>
                    <a:srgbClr val="434343"/>
                  </a:solidFill>
                </a:rPr>
                <a:t>6 hrs</a:t>
              </a:r>
              <a:r>
                <a:rPr lang="en-GB" sz="1100">
                  <a:solidFill>
                    <a:srgbClr val="434343"/>
                  </a:solidFill>
                </a:rPr>
                <a:t>  </a:t>
              </a:r>
              <a:endParaRPr sz="1100">
                <a:solidFill>
                  <a:srgbClr val="434343"/>
                </a:solidFill>
              </a:endParaRPr>
            </a:p>
          </p:txBody>
        </p:sp>
        <p:sp>
          <p:nvSpPr>
            <p:cNvPr id="1619" name="Google Shape;1619;p95"/>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cxnSp>
          <p:nvCxnSpPr>
            <p:cNvPr id="1620" name="Google Shape;1620;p95"/>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1621" name="Google Shape;1621;p95"/>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95"/>
            <p:cNvSpPr txBox="1"/>
            <p:nvPr/>
          </p:nvSpPr>
          <p:spPr>
            <a:xfrm>
              <a:off x="3494500" y="1601054"/>
              <a:ext cx="21507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WARNING: ANTIBIOTICS ARE NOT NATURAL! Your body needs healthy bacteria. Taking antibiotics can even give women yeast infections and a whole host of other problems.</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grpSp>
      <p:pic>
        <p:nvPicPr>
          <p:cNvPr id="1623" name="Google Shape;1623;p95"/>
          <p:cNvPicPr preferRelativeResize="0"/>
          <p:nvPr/>
        </p:nvPicPr>
        <p:blipFill>
          <a:blip r:embed="rId3">
            <a:alphaModFix/>
          </a:blip>
          <a:stretch>
            <a:fillRect/>
          </a:stretch>
        </p:blipFill>
        <p:spPr>
          <a:xfrm>
            <a:off x="4672000" y="1262300"/>
            <a:ext cx="374700" cy="393600"/>
          </a:xfrm>
          <a:prstGeom prst="ellipse">
            <a:avLst/>
          </a:prstGeom>
          <a:noFill/>
          <a:ln>
            <a:noFill/>
          </a:ln>
        </p:spPr>
      </p:pic>
      <p:sp>
        <p:nvSpPr>
          <p:cNvPr id="1624" name="Google Shape;1624;p95"/>
          <p:cNvSpPr txBox="1"/>
          <p:nvPr/>
        </p:nvSpPr>
        <p:spPr>
          <a:xfrm>
            <a:off x="447800" y="3648500"/>
            <a:ext cx="54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Topics: </a:t>
            </a:r>
            <a:r>
              <a:rPr lang="en-GB" u="sng">
                <a:latin typeface="Open Sans"/>
                <a:ea typeface="Open Sans"/>
                <a:cs typeface="Open Sans"/>
                <a:sym typeface="Open Sans"/>
              </a:rPr>
              <a:t>Gender,</a:t>
            </a:r>
            <a:r>
              <a:rPr lang="en-GB">
                <a:latin typeface="Open Sans"/>
                <a:ea typeface="Open Sans"/>
                <a:cs typeface="Open Sans"/>
                <a:sym typeface="Open Sans"/>
              </a:rPr>
              <a:t>  antibiotics</a:t>
            </a:r>
            <a:endParaRPr>
              <a:latin typeface="Open Sans"/>
              <a:ea typeface="Open Sans"/>
              <a:cs typeface="Open Sans"/>
              <a:sym typeface="Open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28" name="Shape 1628"/>
        <p:cNvGrpSpPr/>
        <p:nvPr/>
      </p:nvGrpSpPr>
      <p:grpSpPr>
        <a:xfrm>
          <a:off x="0" y="0"/>
          <a:ext cx="0" cy="0"/>
          <a:chOff x="0" y="0"/>
          <a:chExt cx="0" cy="0"/>
        </a:xfrm>
      </p:grpSpPr>
      <p:sp>
        <p:nvSpPr>
          <p:cNvPr id="1629" name="Google Shape;1629;p96"/>
          <p:cNvSpPr/>
          <p:nvPr/>
        </p:nvSpPr>
        <p:spPr>
          <a:xfrm>
            <a:off x="586650" y="451550"/>
            <a:ext cx="2352300" cy="4261500"/>
          </a:xfrm>
          <a:prstGeom prst="roundRect">
            <a:avLst>
              <a:gd fmla="val 10306"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9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631" name="Google Shape;1631;p96"/>
          <p:cNvSpPr/>
          <p:nvPr/>
        </p:nvSpPr>
        <p:spPr>
          <a:xfrm>
            <a:off x="586650" y="451550"/>
            <a:ext cx="2352300" cy="4261500"/>
          </a:xfrm>
          <a:prstGeom prst="roundRect">
            <a:avLst>
              <a:gd fmla="val 10306"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96"/>
          <p:cNvSpPr/>
          <p:nvPr/>
        </p:nvSpPr>
        <p:spPr>
          <a:xfrm>
            <a:off x="586650" y="451550"/>
            <a:ext cx="3960000" cy="4261500"/>
          </a:xfrm>
          <a:prstGeom prst="roundRect">
            <a:avLst>
              <a:gd fmla="val 10306" name="adj"/>
            </a:avLst>
          </a:prstGeom>
          <a:solidFill>
            <a:srgbClr val="FFFF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96"/>
          <p:cNvSpPr/>
          <p:nvPr/>
        </p:nvSpPr>
        <p:spPr>
          <a:xfrm>
            <a:off x="610600" y="876825"/>
            <a:ext cx="3901800" cy="34893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96"/>
          <p:cNvSpPr/>
          <p:nvPr/>
        </p:nvSpPr>
        <p:spPr>
          <a:xfrm>
            <a:off x="787800" y="1016725"/>
            <a:ext cx="3671100" cy="1036200"/>
          </a:xfrm>
          <a:prstGeom prst="roundRect">
            <a:avLst>
              <a:gd fmla="val 5406" name="adj"/>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900">
              <a:solidFill>
                <a:srgbClr val="FF0000"/>
              </a:solidFill>
              <a:latin typeface="Helvetica Neue"/>
              <a:ea typeface="Helvetica Neue"/>
              <a:cs typeface="Helvetica Neue"/>
              <a:sym typeface="Helvetica Neue"/>
            </a:endParaRPr>
          </a:p>
          <a:p>
            <a:pPr indent="0" lvl="0" marL="0" rtl="0" algn="l">
              <a:spcBef>
                <a:spcPts val="0"/>
              </a:spcBef>
              <a:spcAft>
                <a:spcPts val="0"/>
              </a:spcAft>
              <a:buNone/>
            </a:pPr>
            <a:r>
              <a:t/>
            </a:r>
            <a:endParaRPr b="1" sz="900">
              <a:solidFill>
                <a:srgbClr val="FF0000"/>
              </a:solidFill>
              <a:latin typeface="Helvetica Neue"/>
              <a:ea typeface="Helvetica Neue"/>
              <a:cs typeface="Helvetica Neue"/>
              <a:sym typeface="Helvetica Neue"/>
            </a:endParaRPr>
          </a:p>
          <a:p>
            <a:pPr indent="0" lvl="0" marL="0" rtl="0" algn="l">
              <a:spcBef>
                <a:spcPts val="0"/>
              </a:spcBef>
              <a:spcAft>
                <a:spcPts val="0"/>
              </a:spcAft>
              <a:buNone/>
            </a:pPr>
            <a:r>
              <a:rPr b="1" lang="en-GB" sz="900">
                <a:solidFill>
                  <a:srgbClr val="FF0000"/>
                </a:solidFill>
                <a:latin typeface="Helvetica Neue"/>
                <a:ea typeface="Helvetica Neue"/>
                <a:cs typeface="Helvetica Neue"/>
                <a:sym typeface="Helvetica Neue"/>
              </a:rPr>
              <a:t>Katya</a:t>
            </a:r>
            <a:endParaRPr b="1" sz="900">
              <a:solidFill>
                <a:srgbClr val="FF0000"/>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GB" sz="1000">
                <a:solidFill>
                  <a:schemeClr val="dk1"/>
                </a:solidFill>
                <a:latin typeface="Helvetica Neue"/>
                <a:ea typeface="Helvetica Neue"/>
                <a:cs typeface="Helvetica Neue"/>
                <a:sym typeface="Helvetica Neue"/>
              </a:rPr>
              <a:t>Yeast infections are common in women who take broad-spectrum antibiotics. This is because while antibiotics kill a range of bacteria, they also kill healthy bacteria.</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900">
              <a:latin typeface="Helvetica Neue"/>
              <a:ea typeface="Helvetica Neue"/>
              <a:cs typeface="Helvetica Neue"/>
              <a:sym typeface="Helvetica Neue"/>
            </a:endParaRPr>
          </a:p>
          <a:p>
            <a:pPr indent="0" lvl="0" marL="0" rtl="0" algn="l">
              <a:spcBef>
                <a:spcPts val="0"/>
              </a:spcBef>
              <a:spcAft>
                <a:spcPts val="0"/>
              </a:spcAft>
              <a:buNone/>
            </a:pPr>
            <a:r>
              <a:t/>
            </a:r>
            <a:endParaRPr sz="900">
              <a:latin typeface="Helvetica Neue"/>
              <a:ea typeface="Helvetica Neue"/>
              <a:cs typeface="Helvetica Neue"/>
              <a:sym typeface="Helvetica Neue"/>
            </a:endParaRPr>
          </a:p>
          <a:p>
            <a:pPr indent="0" lvl="0" marL="0" rtl="0" algn="l">
              <a:spcBef>
                <a:spcPts val="0"/>
              </a:spcBef>
              <a:spcAft>
                <a:spcPts val="0"/>
              </a:spcAft>
              <a:buNone/>
            </a:pPr>
            <a:r>
              <a:t/>
            </a:r>
            <a:endParaRPr sz="900">
              <a:solidFill>
                <a:schemeClr val="dk1"/>
              </a:solidFill>
              <a:latin typeface="Helvetica Neue"/>
              <a:ea typeface="Helvetica Neue"/>
              <a:cs typeface="Helvetica Neue"/>
              <a:sym typeface="Helvetica Neue"/>
            </a:endParaRPr>
          </a:p>
        </p:txBody>
      </p:sp>
      <p:sp>
        <p:nvSpPr>
          <p:cNvPr id="1635" name="Google Shape;1635;p96"/>
          <p:cNvSpPr txBox="1"/>
          <p:nvPr/>
        </p:nvSpPr>
        <p:spPr>
          <a:xfrm>
            <a:off x="633623" y="509325"/>
            <a:ext cx="318600" cy="30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GB" sz="900">
                <a:solidFill>
                  <a:srgbClr val="4A86E8"/>
                </a:solidFill>
                <a:latin typeface="Helvetica Neue"/>
                <a:ea typeface="Helvetica Neue"/>
                <a:cs typeface="Helvetica Neue"/>
                <a:sym typeface="Helvetica Neue"/>
              </a:rPr>
              <a:t>&lt;</a:t>
            </a:r>
            <a:r>
              <a:rPr lang="en-GB" sz="900">
                <a:solidFill>
                  <a:srgbClr val="4A86E8"/>
                </a:solidFill>
                <a:latin typeface="Helvetica Neue"/>
                <a:ea typeface="Helvetica Neue"/>
                <a:cs typeface="Helvetica Neue"/>
                <a:sym typeface="Helvetica Neue"/>
              </a:rPr>
              <a:t> </a:t>
            </a:r>
            <a:endParaRPr sz="900">
              <a:solidFill>
                <a:srgbClr val="4A86E8"/>
              </a:solidFill>
              <a:latin typeface="Helvetica Neue"/>
              <a:ea typeface="Helvetica Neue"/>
              <a:cs typeface="Helvetica Neue"/>
              <a:sym typeface="Helvetica Neue"/>
            </a:endParaRPr>
          </a:p>
        </p:txBody>
      </p:sp>
      <p:sp>
        <p:nvSpPr>
          <p:cNvPr id="1636" name="Google Shape;1636;p96"/>
          <p:cNvSpPr txBox="1"/>
          <p:nvPr/>
        </p:nvSpPr>
        <p:spPr>
          <a:xfrm>
            <a:off x="1219577" y="501475"/>
            <a:ext cx="1500000" cy="30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GB" sz="900">
                <a:latin typeface="Helvetica Neue"/>
                <a:ea typeface="Helvetica Neue"/>
                <a:cs typeface="Helvetica Neue"/>
                <a:sym typeface="Helvetica Neue"/>
              </a:rPr>
              <a:t>Women’s health support</a:t>
            </a:r>
            <a:endParaRPr b="1" sz="900">
              <a:latin typeface="Helvetica Neue"/>
              <a:ea typeface="Helvetica Neue"/>
              <a:cs typeface="Helvetica Neue"/>
              <a:sym typeface="Helvetica Neue"/>
            </a:endParaRPr>
          </a:p>
          <a:p>
            <a:pPr indent="0" lvl="0" marL="0" rtl="0" algn="l">
              <a:lnSpc>
                <a:spcPct val="100000"/>
              </a:lnSpc>
              <a:spcBef>
                <a:spcPts val="0"/>
              </a:spcBef>
              <a:spcAft>
                <a:spcPts val="0"/>
              </a:spcAft>
              <a:buNone/>
            </a:pPr>
            <a:r>
              <a:rPr lang="en-GB" sz="700">
                <a:solidFill>
                  <a:srgbClr val="999999"/>
                </a:solidFill>
                <a:latin typeface="Helvetica Neue"/>
                <a:ea typeface="Helvetica Neue"/>
                <a:cs typeface="Helvetica Neue"/>
                <a:sym typeface="Helvetica Neue"/>
              </a:rPr>
              <a:t>154 members</a:t>
            </a:r>
            <a:endParaRPr sz="700">
              <a:solidFill>
                <a:srgbClr val="999999"/>
              </a:solidFill>
              <a:latin typeface="Helvetica Neue"/>
              <a:ea typeface="Helvetica Neue"/>
              <a:cs typeface="Helvetica Neue"/>
              <a:sym typeface="Helvetica Neue"/>
            </a:endParaRPr>
          </a:p>
        </p:txBody>
      </p:sp>
      <p:pic>
        <p:nvPicPr>
          <p:cNvPr id="1637" name="Google Shape;1637;p96"/>
          <p:cNvPicPr preferRelativeResize="0"/>
          <p:nvPr/>
        </p:nvPicPr>
        <p:blipFill>
          <a:blip r:embed="rId3">
            <a:alphaModFix/>
          </a:blip>
          <a:stretch>
            <a:fillRect/>
          </a:stretch>
        </p:blipFill>
        <p:spPr>
          <a:xfrm>
            <a:off x="952225" y="512762"/>
            <a:ext cx="297625" cy="297625"/>
          </a:xfrm>
          <a:prstGeom prst="rect">
            <a:avLst/>
          </a:prstGeom>
          <a:noFill/>
          <a:ln cap="flat" cmpd="sng" w="38100">
            <a:solidFill>
              <a:schemeClr val="lt1"/>
            </a:solidFill>
            <a:prstDash val="solid"/>
            <a:round/>
            <a:headEnd len="sm" w="sm" type="none"/>
            <a:tailEnd len="sm" w="sm" type="none"/>
          </a:ln>
        </p:spPr>
      </p:pic>
      <p:sp>
        <p:nvSpPr>
          <p:cNvPr id="1638" name="Google Shape;1638;p96"/>
          <p:cNvSpPr/>
          <p:nvPr/>
        </p:nvSpPr>
        <p:spPr>
          <a:xfrm>
            <a:off x="4869375" y="451550"/>
            <a:ext cx="2352300" cy="4261500"/>
          </a:xfrm>
          <a:prstGeom prst="roundRect">
            <a:avLst>
              <a:gd fmla="val 10306"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96"/>
          <p:cNvSpPr/>
          <p:nvPr/>
        </p:nvSpPr>
        <p:spPr>
          <a:xfrm>
            <a:off x="4869375" y="451550"/>
            <a:ext cx="2352300" cy="4261500"/>
          </a:xfrm>
          <a:prstGeom prst="roundRect">
            <a:avLst>
              <a:gd fmla="val 10306"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96"/>
          <p:cNvSpPr/>
          <p:nvPr/>
        </p:nvSpPr>
        <p:spPr>
          <a:xfrm>
            <a:off x="4869375" y="451550"/>
            <a:ext cx="3960000" cy="4261500"/>
          </a:xfrm>
          <a:prstGeom prst="roundRect">
            <a:avLst>
              <a:gd fmla="val 10306" name="adj"/>
            </a:avLst>
          </a:prstGeom>
          <a:solidFill>
            <a:srgbClr val="FFFF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96"/>
          <p:cNvSpPr/>
          <p:nvPr/>
        </p:nvSpPr>
        <p:spPr>
          <a:xfrm>
            <a:off x="4893325" y="876825"/>
            <a:ext cx="3901800" cy="34893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96"/>
          <p:cNvSpPr/>
          <p:nvPr/>
        </p:nvSpPr>
        <p:spPr>
          <a:xfrm>
            <a:off x="5070525" y="1016725"/>
            <a:ext cx="3671100" cy="1036200"/>
          </a:xfrm>
          <a:prstGeom prst="roundRect">
            <a:avLst>
              <a:gd fmla="val 5406" name="adj"/>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900">
              <a:solidFill>
                <a:srgbClr val="FF0000"/>
              </a:solidFill>
              <a:latin typeface="Helvetica Neue"/>
              <a:ea typeface="Helvetica Neue"/>
              <a:cs typeface="Helvetica Neue"/>
              <a:sym typeface="Helvetica Neue"/>
            </a:endParaRPr>
          </a:p>
          <a:p>
            <a:pPr indent="0" lvl="0" marL="0" rtl="0" algn="l">
              <a:spcBef>
                <a:spcPts val="0"/>
              </a:spcBef>
              <a:spcAft>
                <a:spcPts val="0"/>
              </a:spcAft>
              <a:buNone/>
            </a:pPr>
            <a:r>
              <a:t/>
            </a:r>
            <a:endParaRPr b="1" sz="900">
              <a:solidFill>
                <a:srgbClr val="FF0000"/>
              </a:solidFill>
              <a:latin typeface="Helvetica Neue"/>
              <a:ea typeface="Helvetica Neue"/>
              <a:cs typeface="Helvetica Neue"/>
              <a:sym typeface="Helvetica Neue"/>
            </a:endParaRPr>
          </a:p>
          <a:p>
            <a:pPr indent="0" lvl="0" marL="0" rtl="0" algn="l">
              <a:spcBef>
                <a:spcPts val="0"/>
              </a:spcBef>
              <a:spcAft>
                <a:spcPts val="0"/>
              </a:spcAft>
              <a:buNone/>
            </a:pPr>
            <a:r>
              <a:rPr b="1" lang="en-GB" sz="900">
                <a:solidFill>
                  <a:srgbClr val="FF0000"/>
                </a:solidFill>
                <a:latin typeface="Helvetica Neue"/>
                <a:ea typeface="Helvetica Neue"/>
                <a:cs typeface="Helvetica Neue"/>
                <a:sym typeface="Helvetica Neue"/>
              </a:rPr>
              <a:t>Katya</a:t>
            </a:r>
            <a:endParaRPr b="1" sz="900">
              <a:solidFill>
                <a:srgbClr val="FF0000"/>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GB" sz="1000">
                <a:solidFill>
                  <a:schemeClr val="dk1"/>
                </a:solidFill>
                <a:latin typeface="Helvetica Neue"/>
                <a:ea typeface="Helvetica Neue"/>
                <a:cs typeface="Helvetica Neue"/>
                <a:sym typeface="Helvetica Neue"/>
              </a:rPr>
              <a:t>WARNING: ANTIBIOTICS ARE NOT NATURAL! Your body needs healthy bacteria. Taking antibiotics can even give women yeast infections and a whole host of other problems.</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900">
              <a:latin typeface="Helvetica Neue"/>
              <a:ea typeface="Helvetica Neue"/>
              <a:cs typeface="Helvetica Neue"/>
              <a:sym typeface="Helvetica Neue"/>
            </a:endParaRPr>
          </a:p>
          <a:p>
            <a:pPr indent="0" lvl="0" marL="0" rtl="0" algn="l">
              <a:spcBef>
                <a:spcPts val="0"/>
              </a:spcBef>
              <a:spcAft>
                <a:spcPts val="0"/>
              </a:spcAft>
              <a:buNone/>
            </a:pPr>
            <a:r>
              <a:t/>
            </a:r>
            <a:endParaRPr sz="900">
              <a:latin typeface="Helvetica Neue"/>
              <a:ea typeface="Helvetica Neue"/>
              <a:cs typeface="Helvetica Neue"/>
              <a:sym typeface="Helvetica Neue"/>
            </a:endParaRPr>
          </a:p>
          <a:p>
            <a:pPr indent="0" lvl="0" marL="0" rtl="0" algn="l">
              <a:spcBef>
                <a:spcPts val="0"/>
              </a:spcBef>
              <a:spcAft>
                <a:spcPts val="0"/>
              </a:spcAft>
              <a:buNone/>
            </a:pPr>
            <a:r>
              <a:t/>
            </a:r>
            <a:endParaRPr sz="900">
              <a:solidFill>
                <a:schemeClr val="dk1"/>
              </a:solidFill>
              <a:latin typeface="Helvetica Neue"/>
              <a:ea typeface="Helvetica Neue"/>
              <a:cs typeface="Helvetica Neue"/>
              <a:sym typeface="Helvetica Neue"/>
            </a:endParaRPr>
          </a:p>
        </p:txBody>
      </p:sp>
      <p:sp>
        <p:nvSpPr>
          <p:cNvPr id="1643" name="Google Shape;1643;p96"/>
          <p:cNvSpPr txBox="1"/>
          <p:nvPr/>
        </p:nvSpPr>
        <p:spPr>
          <a:xfrm>
            <a:off x="4916348" y="509325"/>
            <a:ext cx="318600" cy="30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GB" sz="900">
                <a:solidFill>
                  <a:srgbClr val="4A86E8"/>
                </a:solidFill>
                <a:latin typeface="Helvetica Neue"/>
                <a:ea typeface="Helvetica Neue"/>
                <a:cs typeface="Helvetica Neue"/>
                <a:sym typeface="Helvetica Neue"/>
              </a:rPr>
              <a:t>&lt;</a:t>
            </a:r>
            <a:r>
              <a:rPr lang="en-GB" sz="900">
                <a:solidFill>
                  <a:srgbClr val="4A86E8"/>
                </a:solidFill>
                <a:latin typeface="Helvetica Neue"/>
                <a:ea typeface="Helvetica Neue"/>
                <a:cs typeface="Helvetica Neue"/>
                <a:sym typeface="Helvetica Neue"/>
              </a:rPr>
              <a:t> </a:t>
            </a:r>
            <a:endParaRPr sz="900">
              <a:solidFill>
                <a:srgbClr val="4A86E8"/>
              </a:solidFill>
              <a:latin typeface="Helvetica Neue"/>
              <a:ea typeface="Helvetica Neue"/>
              <a:cs typeface="Helvetica Neue"/>
              <a:sym typeface="Helvetica Neue"/>
            </a:endParaRPr>
          </a:p>
        </p:txBody>
      </p:sp>
      <p:sp>
        <p:nvSpPr>
          <p:cNvPr id="1644" name="Google Shape;1644;p96"/>
          <p:cNvSpPr txBox="1"/>
          <p:nvPr/>
        </p:nvSpPr>
        <p:spPr>
          <a:xfrm>
            <a:off x="5502302" y="501475"/>
            <a:ext cx="1500000" cy="30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GB" sz="900">
                <a:latin typeface="Helvetica Neue"/>
                <a:ea typeface="Helvetica Neue"/>
                <a:cs typeface="Helvetica Neue"/>
                <a:sym typeface="Helvetica Neue"/>
              </a:rPr>
              <a:t>Women’s health support</a:t>
            </a:r>
            <a:endParaRPr b="1" sz="900">
              <a:latin typeface="Helvetica Neue"/>
              <a:ea typeface="Helvetica Neue"/>
              <a:cs typeface="Helvetica Neue"/>
              <a:sym typeface="Helvetica Neue"/>
            </a:endParaRPr>
          </a:p>
          <a:p>
            <a:pPr indent="0" lvl="0" marL="0" rtl="0" algn="l">
              <a:lnSpc>
                <a:spcPct val="100000"/>
              </a:lnSpc>
              <a:spcBef>
                <a:spcPts val="0"/>
              </a:spcBef>
              <a:spcAft>
                <a:spcPts val="0"/>
              </a:spcAft>
              <a:buNone/>
            </a:pPr>
            <a:r>
              <a:rPr lang="en-GB" sz="700">
                <a:solidFill>
                  <a:srgbClr val="999999"/>
                </a:solidFill>
                <a:latin typeface="Helvetica Neue"/>
                <a:ea typeface="Helvetica Neue"/>
                <a:cs typeface="Helvetica Neue"/>
                <a:sym typeface="Helvetica Neue"/>
              </a:rPr>
              <a:t>154 members</a:t>
            </a:r>
            <a:endParaRPr sz="700">
              <a:solidFill>
                <a:srgbClr val="999999"/>
              </a:solidFill>
              <a:latin typeface="Helvetica Neue"/>
              <a:ea typeface="Helvetica Neue"/>
              <a:cs typeface="Helvetica Neue"/>
              <a:sym typeface="Helvetica Neue"/>
            </a:endParaRPr>
          </a:p>
        </p:txBody>
      </p:sp>
      <p:pic>
        <p:nvPicPr>
          <p:cNvPr id="1645" name="Google Shape;1645;p96"/>
          <p:cNvPicPr preferRelativeResize="0"/>
          <p:nvPr/>
        </p:nvPicPr>
        <p:blipFill>
          <a:blip r:embed="rId3">
            <a:alphaModFix/>
          </a:blip>
          <a:stretch>
            <a:fillRect/>
          </a:stretch>
        </p:blipFill>
        <p:spPr>
          <a:xfrm>
            <a:off x="5234950" y="512762"/>
            <a:ext cx="297625" cy="297625"/>
          </a:xfrm>
          <a:prstGeom prst="rect">
            <a:avLst/>
          </a:prstGeom>
          <a:noFill/>
          <a:ln cap="flat" cmpd="sng" w="38100">
            <a:solidFill>
              <a:schemeClr val="lt1"/>
            </a:solidFill>
            <a:prstDash val="solid"/>
            <a:round/>
            <a:headEnd len="sm" w="sm" type="none"/>
            <a:tailEnd len="sm" w="sm" type="none"/>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49" name="Shape 1649"/>
        <p:cNvGrpSpPr/>
        <p:nvPr/>
      </p:nvGrpSpPr>
      <p:grpSpPr>
        <a:xfrm>
          <a:off x="0" y="0"/>
          <a:ext cx="0" cy="0"/>
          <a:chOff x="0" y="0"/>
          <a:chExt cx="0" cy="0"/>
        </a:xfrm>
      </p:grpSpPr>
      <p:sp>
        <p:nvSpPr>
          <p:cNvPr id="1650" name="Google Shape;1650;p9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grpSp>
        <p:nvGrpSpPr>
          <p:cNvPr id="1651" name="Google Shape;1651;p97"/>
          <p:cNvGrpSpPr/>
          <p:nvPr/>
        </p:nvGrpSpPr>
        <p:grpSpPr>
          <a:xfrm>
            <a:off x="610120" y="295575"/>
            <a:ext cx="4000994" cy="4261500"/>
            <a:chOff x="3392350" y="451550"/>
            <a:chExt cx="2380127" cy="4261500"/>
          </a:xfrm>
        </p:grpSpPr>
        <p:sp>
          <p:nvSpPr>
            <p:cNvPr id="1652" name="Google Shape;1652;p97"/>
            <p:cNvSpPr/>
            <p:nvPr/>
          </p:nvSpPr>
          <p:spPr>
            <a:xfrm>
              <a:off x="3395850" y="451550"/>
              <a:ext cx="2352300" cy="4261500"/>
            </a:xfrm>
            <a:prstGeom prst="roundRect">
              <a:avLst>
                <a:gd fmla="val 10306" name="adj"/>
              </a:avLst>
            </a:prstGeom>
            <a:solidFill>
              <a:srgbClr val="FFFFFF"/>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97"/>
            <p:cNvSpPr txBox="1"/>
            <p:nvPr/>
          </p:nvSpPr>
          <p:spPr>
            <a:xfrm>
              <a:off x="3685955" y="553039"/>
              <a:ext cx="1772100" cy="3516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800">
                  <a:solidFill>
                    <a:srgbClr val="434343"/>
                  </a:solidFill>
                  <a:latin typeface="Helvetica Neue"/>
                  <a:ea typeface="Helvetica Neue"/>
                  <a:cs typeface="Helvetica Neue"/>
                  <a:sym typeface="Helvetica Neue"/>
                </a:rPr>
                <a:t>Javier Matos</a:t>
              </a:r>
              <a:endParaRPr b="1" sz="800">
                <a:solidFill>
                  <a:srgbClr val="434343"/>
                </a:solidFill>
                <a:latin typeface="Helvetica Neue"/>
                <a:ea typeface="Helvetica Neue"/>
                <a:cs typeface="Helvetica Neue"/>
                <a:sym typeface="Helvetica Neue"/>
              </a:endParaRPr>
            </a:p>
            <a:p>
              <a:pPr indent="0" lvl="0" marL="0" rtl="0" algn="l">
                <a:spcBef>
                  <a:spcPts val="0"/>
                </a:spcBef>
                <a:spcAft>
                  <a:spcPts val="0"/>
                </a:spcAft>
                <a:buNone/>
              </a:pPr>
              <a:r>
                <a:rPr lang="en-GB" sz="700">
                  <a:solidFill>
                    <a:srgbClr val="434343"/>
                  </a:solidFill>
                  <a:latin typeface="Helvetica Neue"/>
                  <a:ea typeface="Helvetica Neue"/>
                  <a:cs typeface="Helvetica Neue"/>
                  <a:sym typeface="Helvetica Neue"/>
                </a:rPr>
                <a:t>3 hrs  </a:t>
              </a:r>
              <a:endParaRPr sz="700">
                <a:solidFill>
                  <a:srgbClr val="434343"/>
                </a:solidFill>
                <a:latin typeface="Helvetica Neue"/>
                <a:ea typeface="Helvetica Neue"/>
                <a:cs typeface="Helvetica Neue"/>
                <a:sym typeface="Helvetica Neue"/>
              </a:endParaRPr>
            </a:p>
          </p:txBody>
        </p:sp>
        <p:sp>
          <p:nvSpPr>
            <p:cNvPr id="1654" name="Google Shape;1654;p97"/>
            <p:cNvSpPr txBox="1"/>
            <p:nvPr/>
          </p:nvSpPr>
          <p:spPr>
            <a:xfrm>
              <a:off x="5257917" y="669456"/>
              <a:ext cx="419700" cy="118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1655" name="Google Shape;1655;p97"/>
            <p:cNvSpPr txBox="1"/>
            <p:nvPr/>
          </p:nvSpPr>
          <p:spPr>
            <a:xfrm>
              <a:off x="4419777" y="963175"/>
              <a:ext cx="1352700" cy="9243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900">
                  <a:solidFill>
                    <a:schemeClr val="dk1"/>
                  </a:solidFill>
                  <a:latin typeface="Helvetica Neue"/>
                  <a:ea typeface="Helvetica Neue"/>
                  <a:cs typeface="Helvetica Neue"/>
                  <a:sym typeface="Helvetica Neue"/>
                </a:rPr>
                <a:t>Aloe vera has a lot of benefits as a topical medication, including treatment for first and second degree burns. Some reviews have shown that it has faster healing times than many conventional medicines.</a:t>
              </a:r>
              <a:endParaRPr sz="9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sz="700">
                <a:solidFill>
                  <a:schemeClr val="dk1"/>
                </a:solidFill>
                <a:latin typeface="Helvetica Neue"/>
                <a:ea typeface="Helvetica Neue"/>
                <a:cs typeface="Helvetica Neue"/>
                <a:sym typeface="Helvetica Neue"/>
              </a:endParaRPr>
            </a:p>
          </p:txBody>
        </p:sp>
        <p:sp>
          <p:nvSpPr>
            <p:cNvPr id="1656" name="Google Shape;1656;p97"/>
            <p:cNvSpPr/>
            <p:nvPr/>
          </p:nvSpPr>
          <p:spPr>
            <a:xfrm>
              <a:off x="3805608" y="4057899"/>
              <a:ext cx="153600" cy="153600"/>
            </a:xfrm>
            <a:prstGeom prst="ellipse">
              <a:avLst/>
            </a:prstGeom>
            <a:solidFill>
              <a:srgbClr val="FFD96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97"/>
            <p:cNvSpPr/>
            <p:nvPr/>
          </p:nvSpPr>
          <p:spPr>
            <a:xfrm>
              <a:off x="3675723" y="4057899"/>
              <a:ext cx="153600" cy="153600"/>
            </a:xfrm>
            <a:prstGeom prst="ellipse">
              <a:avLst/>
            </a:prstGeom>
            <a:solidFill>
              <a:srgbClr val="FF4F4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97"/>
            <p:cNvSpPr/>
            <p:nvPr/>
          </p:nvSpPr>
          <p:spPr>
            <a:xfrm>
              <a:off x="3553033" y="4057899"/>
              <a:ext cx="153600" cy="153600"/>
            </a:xfrm>
            <a:prstGeom prst="ellipse">
              <a:avLst/>
            </a:prstGeom>
            <a:solidFill>
              <a:srgbClr val="4A86E8"/>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97"/>
            <p:cNvSpPr txBox="1"/>
            <p:nvPr/>
          </p:nvSpPr>
          <p:spPr>
            <a:xfrm>
              <a:off x="3914275" y="3968500"/>
              <a:ext cx="548700" cy="3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rgbClr val="666666"/>
                  </a:solidFill>
                  <a:latin typeface="Helvetica Neue"/>
                  <a:ea typeface="Helvetica Neue"/>
                  <a:cs typeface="Helvetica Neue"/>
                  <a:sym typeface="Helvetica Neue"/>
                </a:rPr>
                <a:t>5460</a:t>
              </a:r>
              <a:endParaRPr sz="900">
                <a:solidFill>
                  <a:srgbClr val="666666"/>
                </a:solidFill>
                <a:latin typeface="Helvetica Neue"/>
                <a:ea typeface="Helvetica Neue"/>
                <a:cs typeface="Helvetica Neue"/>
                <a:sym typeface="Helvetica Neue"/>
              </a:endParaRPr>
            </a:p>
          </p:txBody>
        </p:sp>
        <p:sp>
          <p:nvSpPr>
            <p:cNvPr id="1660" name="Google Shape;1660;p97"/>
            <p:cNvSpPr txBox="1"/>
            <p:nvPr/>
          </p:nvSpPr>
          <p:spPr>
            <a:xfrm>
              <a:off x="4499576" y="3968500"/>
              <a:ext cx="1152900" cy="3015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GB" sz="900">
                  <a:solidFill>
                    <a:srgbClr val="666666"/>
                  </a:solidFill>
                  <a:latin typeface="Helvetica Neue"/>
                  <a:ea typeface="Helvetica Neue"/>
                  <a:cs typeface="Helvetica Neue"/>
                  <a:sym typeface="Helvetica Neue"/>
                </a:rPr>
                <a:t>21 comments</a:t>
              </a:r>
              <a:endParaRPr sz="900">
                <a:solidFill>
                  <a:srgbClr val="666666"/>
                </a:solidFill>
                <a:latin typeface="Helvetica Neue"/>
                <a:ea typeface="Helvetica Neue"/>
                <a:cs typeface="Helvetica Neue"/>
                <a:sym typeface="Helvetica Neue"/>
              </a:endParaRPr>
            </a:p>
          </p:txBody>
        </p:sp>
        <p:cxnSp>
          <p:nvCxnSpPr>
            <p:cNvPr id="1661" name="Google Shape;1661;p97"/>
            <p:cNvCxnSpPr/>
            <p:nvPr/>
          </p:nvCxnSpPr>
          <p:spPr>
            <a:xfrm>
              <a:off x="3392350" y="4347873"/>
              <a:ext cx="2355000" cy="0"/>
            </a:xfrm>
            <a:prstGeom prst="straightConnector1">
              <a:avLst/>
            </a:prstGeom>
            <a:noFill/>
            <a:ln cap="flat" cmpd="sng" w="19050">
              <a:solidFill>
                <a:schemeClr val="dk1"/>
              </a:solidFill>
              <a:prstDash val="solid"/>
              <a:round/>
              <a:headEnd len="med" w="med" type="none"/>
              <a:tailEnd len="med" w="med" type="none"/>
            </a:ln>
          </p:spPr>
        </p:cxnSp>
        <p:pic>
          <p:nvPicPr>
            <p:cNvPr id="1662" name="Google Shape;1662;p97"/>
            <p:cNvPicPr preferRelativeResize="0"/>
            <p:nvPr/>
          </p:nvPicPr>
          <p:blipFill>
            <a:blip r:embed="rId3">
              <a:alphaModFix/>
            </a:blip>
            <a:stretch>
              <a:fillRect/>
            </a:stretch>
          </p:blipFill>
          <p:spPr>
            <a:xfrm>
              <a:off x="3783136" y="4427837"/>
              <a:ext cx="153600" cy="153600"/>
            </a:xfrm>
            <a:prstGeom prst="rect">
              <a:avLst/>
            </a:prstGeom>
            <a:noFill/>
            <a:ln cap="flat" cmpd="sng" w="9525">
              <a:solidFill>
                <a:schemeClr val="lt1"/>
              </a:solidFill>
              <a:prstDash val="solid"/>
              <a:round/>
              <a:headEnd len="sm" w="sm" type="none"/>
              <a:tailEnd len="sm" w="sm" type="none"/>
            </a:ln>
          </p:spPr>
        </p:pic>
        <p:sp>
          <p:nvSpPr>
            <p:cNvPr id="1663" name="Google Shape;1663;p97"/>
            <p:cNvSpPr txBox="1"/>
            <p:nvPr/>
          </p:nvSpPr>
          <p:spPr>
            <a:xfrm>
              <a:off x="3914271" y="4355362"/>
              <a:ext cx="585300" cy="3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666666"/>
                  </a:solidFill>
                  <a:latin typeface="Helvetica Neue"/>
                  <a:ea typeface="Helvetica Neue"/>
                  <a:cs typeface="Helvetica Neue"/>
                  <a:sym typeface="Helvetica Neue"/>
                </a:rPr>
                <a:t>Like</a:t>
              </a:r>
              <a:endParaRPr sz="800">
                <a:solidFill>
                  <a:srgbClr val="666666"/>
                </a:solidFill>
                <a:latin typeface="Helvetica Neue"/>
                <a:ea typeface="Helvetica Neue"/>
                <a:cs typeface="Helvetica Neue"/>
                <a:sym typeface="Helvetica Neue"/>
              </a:endParaRPr>
            </a:p>
          </p:txBody>
        </p:sp>
        <p:sp>
          <p:nvSpPr>
            <p:cNvPr id="1664" name="Google Shape;1664;p97"/>
            <p:cNvSpPr txBox="1"/>
            <p:nvPr/>
          </p:nvSpPr>
          <p:spPr>
            <a:xfrm>
              <a:off x="4738479" y="4353875"/>
              <a:ext cx="876900" cy="3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666666"/>
                  </a:solidFill>
                  <a:latin typeface="Helvetica Neue"/>
                  <a:ea typeface="Helvetica Neue"/>
                  <a:cs typeface="Helvetica Neue"/>
                  <a:sym typeface="Helvetica Neue"/>
                </a:rPr>
                <a:t>Comment</a:t>
              </a:r>
              <a:endParaRPr sz="800">
                <a:solidFill>
                  <a:srgbClr val="666666"/>
                </a:solidFill>
                <a:latin typeface="Helvetica Neue"/>
                <a:ea typeface="Helvetica Neue"/>
                <a:cs typeface="Helvetica Neue"/>
                <a:sym typeface="Helvetica Neue"/>
              </a:endParaRPr>
            </a:p>
          </p:txBody>
        </p:sp>
        <p:sp>
          <p:nvSpPr>
            <p:cNvPr id="1665" name="Google Shape;1665;p97"/>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66" name="Google Shape;1666;p97"/>
          <p:cNvPicPr preferRelativeResize="0"/>
          <p:nvPr/>
        </p:nvPicPr>
        <p:blipFill rotWithShape="1">
          <a:blip r:embed="rId4">
            <a:alphaModFix/>
          </a:blip>
          <a:srcRect b="11762" l="0" r="15490" t="0"/>
          <a:stretch/>
        </p:blipFill>
        <p:spPr>
          <a:xfrm>
            <a:off x="858550" y="492962"/>
            <a:ext cx="234000" cy="234000"/>
          </a:xfrm>
          <a:prstGeom prst="ellipse">
            <a:avLst/>
          </a:prstGeom>
          <a:noFill/>
          <a:ln>
            <a:noFill/>
          </a:ln>
        </p:spPr>
      </p:pic>
      <p:sp>
        <p:nvSpPr>
          <p:cNvPr id="1667" name="Google Shape;1667;p97"/>
          <p:cNvSpPr/>
          <p:nvPr/>
        </p:nvSpPr>
        <p:spPr>
          <a:xfrm>
            <a:off x="2422046" y="1965824"/>
            <a:ext cx="153600" cy="153600"/>
          </a:xfrm>
          <a:prstGeom prst="ellipse">
            <a:avLst/>
          </a:prstGeom>
          <a:solidFill>
            <a:srgbClr val="4A86E8"/>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97"/>
          <p:cNvSpPr/>
          <p:nvPr/>
        </p:nvSpPr>
        <p:spPr>
          <a:xfrm>
            <a:off x="2522223" y="1965824"/>
            <a:ext cx="153600" cy="153600"/>
          </a:xfrm>
          <a:prstGeom prst="ellipse">
            <a:avLst/>
          </a:prstGeom>
          <a:solidFill>
            <a:srgbClr val="FF4F4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97"/>
          <p:cNvSpPr txBox="1"/>
          <p:nvPr/>
        </p:nvSpPr>
        <p:spPr>
          <a:xfrm>
            <a:off x="2696025" y="1889625"/>
            <a:ext cx="465600" cy="20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rgbClr val="666666"/>
                </a:solidFill>
                <a:latin typeface="Helvetica Neue"/>
                <a:ea typeface="Helvetica Neue"/>
                <a:cs typeface="Helvetica Neue"/>
                <a:sym typeface="Helvetica Neue"/>
              </a:rPr>
              <a:t>898</a:t>
            </a:r>
            <a:endParaRPr sz="900">
              <a:solidFill>
                <a:srgbClr val="666666"/>
              </a:solidFill>
              <a:latin typeface="Helvetica Neue"/>
              <a:ea typeface="Helvetica Neue"/>
              <a:cs typeface="Helvetica Neue"/>
              <a:sym typeface="Helvetica Neue"/>
            </a:endParaRPr>
          </a:p>
        </p:txBody>
      </p:sp>
      <p:sp>
        <p:nvSpPr>
          <p:cNvPr id="1670" name="Google Shape;1670;p97"/>
          <p:cNvSpPr/>
          <p:nvPr/>
        </p:nvSpPr>
        <p:spPr>
          <a:xfrm>
            <a:off x="2618633" y="1965824"/>
            <a:ext cx="153600" cy="153600"/>
          </a:xfrm>
          <a:prstGeom prst="ellipse">
            <a:avLst/>
          </a:prstGeom>
          <a:solidFill>
            <a:srgbClr val="FFD966"/>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97"/>
          <p:cNvSpPr txBox="1"/>
          <p:nvPr/>
        </p:nvSpPr>
        <p:spPr>
          <a:xfrm>
            <a:off x="3489150" y="1884425"/>
            <a:ext cx="1026000" cy="301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900">
                <a:solidFill>
                  <a:srgbClr val="666666"/>
                </a:solidFill>
                <a:latin typeface="Helvetica Neue"/>
                <a:ea typeface="Helvetica Neue"/>
                <a:cs typeface="Helvetica Neue"/>
                <a:sym typeface="Helvetica Neue"/>
              </a:rPr>
              <a:t>50 comments</a:t>
            </a:r>
            <a:endParaRPr sz="900">
              <a:solidFill>
                <a:srgbClr val="666666"/>
              </a:solidFill>
              <a:latin typeface="Helvetica Neue"/>
              <a:ea typeface="Helvetica Neue"/>
              <a:cs typeface="Helvetica Neue"/>
              <a:sym typeface="Helvetica Neue"/>
            </a:endParaRPr>
          </a:p>
        </p:txBody>
      </p:sp>
      <p:pic>
        <p:nvPicPr>
          <p:cNvPr id="1672" name="Google Shape;1672;p97"/>
          <p:cNvPicPr preferRelativeResize="0"/>
          <p:nvPr/>
        </p:nvPicPr>
        <p:blipFill>
          <a:blip r:embed="rId5">
            <a:alphaModFix/>
          </a:blip>
          <a:stretch>
            <a:fillRect/>
          </a:stretch>
        </p:blipFill>
        <p:spPr>
          <a:xfrm>
            <a:off x="858550" y="931125"/>
            <a:ext cx="1437750" cy="958500"/>
          </a:xfrm>
          <a:prstGeom prst="rect">
            <a:avLst/>
          </a:prstGeom>
          <a:noFill/>
          <a:ln>
            <a:noFill/>
          </a:ln>
        </p:spPr>
      </p:pic>
      <p:grpSp>
        <p:nvGrpSpPr>
          <p:cNvPr id="1673" name="Google Shape;1673;p97"/>
          <p:cNvGrpSpPr/>
          <p:nvPr/>
        </p:nvGrpSpPr>
        <p:grpSpPr>
          <a:xfrm>
            <a:off x="4801120" y="295575"/>
            <a:ext cx="4000994" cy="4261500"/>
            <a:chOff x="3392350" y="451550"/>
            <a:chExt cx="2380127" cy="4261500"/>
          </a:xfrm>
        </p:grpSpPr>
        <p:sp>
          <p:nvSpPr>
            <p:cNvPr id="1674" name="Google Shape;1674;p97"/>
            <p:cNvSpPr/>
            <p:nvPr/>
          </p:nvSpPr>
          <p:spPr>
            <a:xfrm>
              <a:off x="3395850" y="451550"/>
              <a:ext cx="2352300" cy="4261500"/>
            </a:xfrm>
            <a:prstGeom prst="roundRect">
              <a:avLst>
                <a:gd fmla="val 10306" name="adj"/>
              </a:avLst>
            </a:prstGeom>
            <a:solidFill>
              <a:srgbClr val="FFFFFF"/>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97"/>
            <p:cNvSpPr txBox="1"/>
            <p:nvPr/>
          </p:nvSpPr>
          <p:spPr>
            <a:xfrm>
              <a:off x="3685955" y="553039"/>
              <a:ext cx="1772100" cy="3516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800">
                  <a:solidFill>
                    <a:srgbClr val="434343"/>
                  </a:solidFill>
                  <a:latin typeface="Helvetica Neue"/>
                  <a:ea typeface="Helvetica Neue"/>
                  <a:cs typeface="Helvetica Neue"/>
                  <a:sym typeface="Helvetica Neue"/>
                </a:rPr>
                <a:t>Javier Matos</a:t>
              </a:r>
              <a:endParaRPr b="1" sz="800">
                <a:solidFill>
                  <a:srgbClr val="434343"/>
                </a:solidFill>
                <a:latin typeface="Helvetica Neue"/>
                <a:ea typeface="Helvetica Neue"/>
                <a:cs typeface="Helvetica Neue"/>
                <a:sym typeface="Helvetica Neue"/>
              </a:endParaRPr>
            </a:p>
            <a:p>
              <a:pPr indent="0" lvl="0" marL="0" rtl="0" algn="l">
                <a:spcBef>
                  <a:spcPts val="0"/>
                </a:spcBef>
                <a:spcAft>
                  <a:spcPts val="0"/>
                </a:spcAft>
                <a:buNone/>
              </a:pPr>
              <a:r>
                <a:rPr lang="en-GB" sz="700">
                  <a:solidFill>
                    <a:srgbClr val="434343"/>
                  </a:solidFill>
                  <a:latin typeface="Helvetica Neue"/>
                  <a:ea typeface="Helvetica Neue"/>
                  <a:cs typeface="Helvetica Neue"/>
                  <a:sym typeface="Helvetica Neue"/>
                </a:rPr>
                <a:t>3 hrs  </a:t>
              </a:r>
              <a:endParaRPr sz="700">
                <a:solidFill>
                  <a:srgbClr val="434343"/>
                </a:solidFill>
                <a:latin typeface="Helvetica Neue"/>
                <a:ea typeface="Helvetica Neue"/>
                <a:cs typeface="Helvetica Neue"/>
                <a:sym typeface="Helvetica Neue"/>
              </a:endParaRPr>
            </a:p>
          </p:txBody>
        </p:sp>
        <p:sp>
          <p:nvSpPr>
            <p:cNvPr id="1676" name="Google Shape;1676;p97"/>
            <p:cNvSpPr txBox="1"/>
            <p:nvPr/>
          </p:nvSpPr>
          <p:spPr>
            <a:xfrm>
              <a:off x="5257917" y="669456"/>
              <a:ext cx="419700" cy="118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1677" name="Google Shape;1677;p97"/>
            <p:cNvSpPr txBox="1"/>
            <p:nvPr/>
          </p:nvSpPr>
          <p:spPr>
            <a:xfrm>
              <a:off x="4419777" y="963175"/>
              <a:ext cx="1352700" cy="9243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00">
                  <a:solidFill>
                    <a:schemeClr val="dk1"/>
                  </a:solidFill>
                  <a:latin typeface="Helvetica Neue"/>
                  <a:ea typeface="Helvetica Neue"/>
                  <a:cs typeface="Helvetica Neue"/>
                  <a:sym typeface="Helvetica Neue"/>
                </a:rPr>
                <a:t>Don’t be duped by the profit-seeking of big pharmaceutical companies. Aloe vera often fixes burns much faster than conventional medicine.</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sz="700">
                <a:solidFill>
                  <a:schemeClr val="dk1"/>
                </a:solidFill>
                <a:latin typeface="Helvetica Neue"/>
                <a:ea typeface="Helvetica Neue"/>
                <a:cs typeface="Helvetica Neue"/>
                <a:sym typeface="Helvetica Neue"/>
              </a:endParaRPr>
            </a:p>
          </p:txBody>
        </p:sp>
        <p:sp>
          <p:nvSpPr>
            <p:cNvPr id="1678" name="Google Shape;1678;p97"/>
            <p:cNvSpPr/>
            <p:nvPr/>
          </p:nvSpPr>
          <p:spPr>
            <a:xfrm>
              <a:off x="3805608" y="4057899"/>
              <a:ext cx="153600" cy="153600"/>
            </a:xfrm>
            <a:prstGeom prst="ellipse">
              <a:avLst/>
            </a:prstGeom>
            <a:solidFill>
              <a:srgbClr val="FFD96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97"/>
            <p:cNvSpPr/>
            <p:nvPr/>
          </p:nvSpPr>
          <p:spPr>
            <a:xfrm>
              <a:off x="3675723" y="4057899"/>
              <a:ext cx="153600" cy="153600"/>
            </a:xfrm>
            <a:prstGeom prst="ellipse">
              <a:avLst/>
            </a:prstGeom>
            <a:solidFill>
              <a:srgbClr val="FF4F4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97"/>
            <p:cNvSpPr/>
            <p:nvPr/>
          </p:nvSpPr>
          <p:spPr>
            <a:xfrm>
              <a:off x="3553033" y="4057899"/>
              <a:ext cx="153600" cy="153600"/>
            </a:xfrm>
            <a:prstGeom prst="ellipse">
              <a:avLst/>
            </a:prstGeom>
            <a:solidFill>
              <a:srgbClr val="4A86E8"/>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97"/>
            <p:cNvSpPr txBox="1"/>
            <p:nvPr/>
          </p:nvSpPr>
          <p:spPr>
            <a:xfrm>
              <a:off x="3914275" y="3968500"/>
              <a:ext cx="548700" cy="3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rgbClr val="666666"/>
                  </a:solidFill>
                  <a:latin typeface="Helvetica Neue"/>
                  <a:ea typeface="Helvetica Neue"/>
                  <a:cs typeface="Helvetica Neue"/>
                  <a:sym typeface="Helvetica Neue"/>
                </a:rPr>
                <a:t>5460</a:t>
              </a:r>
              <a:endParaRPr sz="900">
                <a:solidFill>
                  <a:srgbClr val="666666"/>
                </a:solidFill>
                <a:latin typeface="Helvetica Neue"/>
                <a:ea typeface="Helvetica Neue"/>
                <a:cs typeface="Helvetica Neue"/>
                <a:sym typeface="Helvetica Neue"/>
              </a:endParaRPr>
            </a:p>
          </p:txBody>
        </p:sp>
        <p:sp>
          <p:nvSpPr>
            <p:cNvPr id="1682" name="Google Shape;1682;p97"/>
            <p:cNvSpPr txBox="1"/>
            <p:nvPr/>
          </p:nvSpPr>
          <p:spPr>
            <a:xfrm>
              <a:off x="4499576" y="3968500"/>
              <a:ext cx="1152900" cy="3015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GB" sz="900">
                  <a:solidFill>
                    <a:srgbClr val="666666"/>
                  </a:solidFill>
                  <a:latin typeface="Helvetica Neue"/>
                  <a:ea typeface="Helvetica Neue"/>
                  <a:cs typeface="Helvetica Neue"/>
                  <a:sym typeface="Helvetica Neue"/>
                </a:rPr>
                <a:t>21 comments</a:t>
              </a:r>
              <a:endParaRPr sz="900">
                <a:solidFill>
                  <a:srgbClr val="666666"/>
                </a:solidFill>
                <a:latin typeface="Helvetica Neue"/>
                <a:ea typeface="Helvetica Neue"/>
                <a:cs typeface="Helvetica Neue"/>
                <a:sym typeface="Helvetica Neue"/>
              </a:endParaRPr>
            </a:p>
          </p:txBody>
        </p:sp>
        <p:cxnSp>
          <p:nvCxnSpPr>
            <p:cNvPr id="1683" name="Google Shape;1683;p97"/>
            <p:cNvCxnSpPr/>
            <p:nvPr/>
          </p:nvCxnSpPr>
          <p:spPr>
            <a:xfrm>
              <a:off x="3392350" y="4347873"/>
              <a:ext cx="2355000" cy="0"/>
            </a:xfrm>
            <a:prstGeom prst="straightConnector1">
              <a:avLst/>
            </a:prstGeom>
            <a:noFill/>
            <a:ln cap="flat" cmpd="sng" w="19050">
              <a:solidFill>
                <a:schemeClr val="dk1"/>
              </a:solidFill>
              <a:prstDash val="solid"/>
              <a:round/>
              <a:headEnd len="med" w="med" type="none"/>
              <a:tailEnd len="med" w="med" type="none"/>
            </a:ln>
          </p:spPr>
        </p:cxnSp>
        <p:pic>
          <p:nvPicPr>
            <p:cNvPr id="1684" name="Google Shape;1684;p97"/>
            <p:cNvPicPr preferRelativeResize="0"/>
            <p:nvPr/>
          </p:nvPicPr>
          <p:blipFill>
            <a:blip r:embed="rId3">
              <a:alphaModFix/>
            </a:blip>
            <a:stretch>
              <a:fillRect/>
            </a:stretch>
          </p:blipFill>
          <p:spPr>
            <a:xfrm>
              <a:off x="3783136" y="4427837"/>
              <a:ext cx="153600" cy="153600"/>
            </a:xfrm>
            <a:prstGeom prst="rect">
              <a:avLst/>
            </a:prstGeom>
            <a:noFill/>
            <a:ln cap="flat" cmpd="sng" w="9525">
              <a:solidFill>
                <a:schemeClr val="lt1"/>
              </a:solidFill>
              <a:prstDash val="solid"/>
              <a:round/>
              <a:headEnd len="sm" w="sm" type="none"/>
              <a:tailEnd len="sm" w="sm" type="none"/>
            </a:ln>
          </p:spPr>
        </p:pic>
        <p:sp>
          <p:nvSpPr>
            <p:cNvPr id="1685" name="Google Shape;1685;p97"/>
            <p:cNvSpPr txBox="1"/>
            <p:nvPr/>
          </p:nvSpPr>
          <p:spPr>
            <a:xfrm>
              <a:off x="3914271" y="4355362"/>
              <a:ext cx="585300" cy="3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666666"/>
                  </a:solidFill>
                  <a:latin typeface="Helvetica Neue"/>
                  <a:ea typeface="Helvetica Neue"/>
                  <a:cs typeface="Helvetica Neue"/>
                  <a:sym typeface="Helvetica Neue"/>
                </a:rPr>
                <a:t>Like</a:t>
              </a:r>
              <a:endParaRPr sz="800">
                <a:solidFill>
                  <a:srgbClr val="666666"/>
                </a:solidFill>
                <a:latin typeface="Helvetica Neue"/>
                <a:ea typeface="Helvetica Neue"/>
                <a:cs typeface="Helvetica Neue"/>
                <a:sym typeface="Helvetica Neue"/>
              </a:endParaRPr>
            </a:p>
          </p:txBody>
        </p:sp>
        <p:sp>
          <p:nvSpPr>
            <p:cNvPr id="1686" name="Google Shape;1686;p97"/>
            <p:cNvSpPr txBox="1"/>
            <p:nvPr/>
          </p:nvSpPr>
          <p:spPr>
            <a:xfrm>
              <a:off x="4738479" y="4353875"/>
              <a:ext cx="876900" cy="3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666666"/>
                  </a:solidFill>
                  <a:latin typeface="Helvetica Neue"/>
                  <a:ea typeface="Helvetica Neue"/>
                  <a:cs typeface="Helvetica Neue"/>
                  <a:sym typeface="Helvetica Neue"/>
                </a:rPr>
                <a:t>Comment</a:t>
              </a:r>
              <a:endParaRPr sz="800">
                <a:solidFill>
                  <a:srgbClr val="666666"/>
                </a:solidFill>
                <a:latin typeface="Helvetica Neue"/>
                <a:ea typeface="Helvetica Neue"/>
                <a:cs typeface="Helvetica Neue"/>
                <a:sym typeface="Helvetica Neue"/>
              </a:endParaRPr>
            </a:p>
          </p:txBody>
        </p:sp>
        <p:sp>
          <p:nvSpPr>
            <p:cNvPr id="1687" name="Google Shape;1687;p97"/>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88" name="Google Shape;1688;p97"/>
          <p:cNvPicPr preferRelativeResize="0"/>
          <p:nvPr/>
        </p:nvPicPr>
        <p:blipFill rotWithShape="1">
          <a:blip r:embed="rId4">
            <a:alphaModFix/>
          </a:blip>
          <a:srcRect b="11762" l="0" r="15490" t="0"/>
          <a:stretch/>
        </p:blipFill>
        <p:spPr>
          <a:xfrm>
            <a:off x="5049550" y="492962"/>
            <a:ext cx="234000" cy="234000"/>
          </a:xfrm>
          <a:prstGeom prst="ellipse">
            <a:avLst/>
          </a:prstGeom>
          <a:noFill/>
          <a:ln>
            <a:noFill/>
          </a:ln>
        </p:spPr>
      </p:pic>
      <p:sp>
        <p:nvSpPr>
          <p:cNvPr id="1689" name="Google Shape;1689;p97"/>
          <p:cNvSpPr/>
          <p:nvPr/>
        </p:nvSpPr>
        <p:spPr>
          <a:xfrm>
            <a:off x="6613046" y="1737224"/>
            <a:ext cx="153600" cy="153600"/>
          </a:xfrm>
          <a:prstGeom prst="ellipse">
            <a:avLst/>
          </a:prstGeom>
          <a:solidFill>
            <a:srgbClr val="4A86E8"/>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97"/>
          <p:cNvSpPr/>
          <p:nvPr/>
        </p:nvSpPr>
        <p:spPr>
          <a:xfrm>
            <a:off x="6713223" y="1737224"/>
            <a:ext cx="153600" cy="153600"/>
          </a:xfrm>
          <a:prstGeom prst="ellipse">
            <a:avLst/>
          </a:prstGeom>
          <a:solidFill>
            <a:srgbClr val="FF4F4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97"/>
          <p:cNvSpPr txBox="1"/>
          <p:nvPr/>
        </p:nvSpPr>
        <p:spPr>
          <a:xfrm>
            <a:off x="6887025" y="1661025"/>
            <a:ext cx="465600" cy="20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rgbClr val="666666"/>
                </a:solidFill>
                <a:latin typeface="Helvetica Neue"/>
                <a:ea typeface="Helvetica Neue"/>
                <a:cs typeface="Helvetica Neue"/>
                <a:sym typeface="Helvetica Neue"/>
              </a:rPr>
              <a:t>898</a:t>
            </a:r>
            <a:endParaRPr sz="900">
              <a:solidFill>
                <a:srgbClr val="666666"/>
              </a:solidFill>
              <a:latin typeface="Helvetica Neue"/>
              <a:ea typeface="Helvetica Neue"/>
              <a:cs typeface="Helvetica Neue"/>
              <a:sym typeface="Helvetica Neue"/>
            </a:endParaRPr>
          </a:p>
        </p:txBody>
      </p:sp>
      <p:sp>
        <p:nvSpPr>
          <p:cNvPr id="1692" name="Google Shape;1692;p97"/>
          <p:cNvSpPr/>
          <p:nvPr/>
        </p:nvSpPr>
        <p:spPr>
          <a:xfrm>
            <a:off x="6809633" y="1737224"/>
            <a:ext cx="153600" cy="153600"/>
          </a:xfrm>
          <a:prstGeom prst="ellipse">
            <a:avLst/>
          </a:prstGeom>
          <a:solidFill>
            <a:srgbClr val="FFD966"/>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97"/>
          <p:cNvSpPr txBox="1"/>
          <p:nvPr/>
        </p:nvSpPr>
        <p:spPr>
          <a:xfrm>
            <a:off x="7680150" y="1655825"/>
            <a:ext cx="1026000" cy="301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900">
                <a:solidFill>
                  <a:srgbClr val="666666"/>
                </a:solidFill>
                <a:latin typeface="Helvetica Neue"/>
                <a:ea typeface="Helvetica Neue"/>
                <a:cs typeface="Helvetica Neue"/>
                <a:sym typeface="Helvetica Neue"/>
              </a:rPr>
              <a:t>50 comments</a:t>
            </a:r>
            <a:endParaRPr sz="900">
              <a:solidFill>
                <a:srgbClr val="666666"/>
              </a:solidFill>
              <a:latin typeface="Helvetica Neue"/>
              <a:ea typeface="Helvetica Neue"/>
              <a:cs typeface="Helvetica Neue"/>
              <a:sym typeface="Helvetica Neue"/>
            </a:endParaRPr>
          </a:p>
        </p:txBody>
      </p:sp>
      <p:pic>
        <p:nvPicPr>
          <p:cNvPr id="1694" name="Google Shape;1694;p97"/>
          <p:cNvPicPr preferRelativeResize="0"/>
          <p:nvPr/>
        </p:nvPicPr>
        <p:blipFill>
          <a:blip r:embed="rId5">
            <a:alphaModFix/>
          </a:blip>
          <a:stretch>
            <a:fillRect/>
          </a:stretch>
        </p:blipFill>
        <p:spPr>
          <a:xfrm>
            <a:off x="5049550" y="931125"/>
            <a:ext cx="1437750" cy="9585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98" name="Shape 1698"/>
        <p:cNvGrpSpPr/>
        <p:nvPr/>
      </p:nvGrpSpPr>
      <p:grpSpPr>
        <a:xfrm>
          <a:off x="0" y="0"/>
          <a:ext cx="0" cy="0"/>
          <a:chOff x="0" y="0"/>
          <a:chExt cx="0" cy="0"/>
        </a:xfrm>
      </p:grpSpPr>
      <p:sp>
        <p:nvSpPr>
          <p:cNvPr id="1699" name="Google Shape;1699;p98"/>
          <p:cNvSpPr/>
          <p:nvPr/>
        </p:nvSpPr>
        <p:spPr>
          <a:xfrm>
            <a:off x="586650" y="451550"/>
            <a:ext cx="2352300" cy="4261500"/>
          </a:xfrm>
          <a:prstGeom prst="roundRect">
            <a:avLst>
              <a:gd fmla="val 10306"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701" name="Google Shape;1701;p98"/>
          <p:cNvSpPr/>
          <p:nvPr/>
        </p:nvSpPr>
        <p:spPr>
          <a:xfrm>
            <a:off x="586650" y="451550"/>
            <a:ext cx="2352300" cy="4261500"/>
          </a:xfrm>
          <a:prstGeom prst="roundRect">
            <a:avLst>
              <a:gd fmla="val 10306"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98"/>
          <p:cNvSpPr/>
          <p:nvPr/>
        </p:nvSpPr>
        <p:spPr>
          <a:xfrm>
            <a:off x="586650" y="451550"/>
            <a:ext cx="3960000" cy="4261500"/>
          </a:xfrm>
          <a:prstGeom prst="roundRect">
            <a:avLst>
              <a:gd fmla="val 10306" name="adj"/>
            </a:avLst>
          </a:prstGeom>
          <a:solidFill>
            <a:srgbClr val="FFFF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98"/>
          <p:cNvSpPr/>
          <p:nvPr/>
        </p:nvSpPr>
        <p:spPr>
          <a:xfrm>
            <a:off x="610600" y="876825"/>
            <a:ext cx="3901800" cy="34893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98"/>
          <p:cNvSpPr/>
          <p:nvPr/>
        </p:nvSpPr>
        <p:spPr>
          <a:xfrm>
            <a:off x="787800" y="1016725"/>
            <a:ext cx="3671100" cy="1036200"/>
          </a:xfrm>
          <a:prstGeom prst="roundRect">
            <a:avLst>
              <a:gd fmla="val 5406" name="adj"/>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900">
              <a:solidFill>
                <a:srgbClr val="FF0000"/>
              </a:solidFill>
              <a:latin typeface="Helvetica Neue"/>
              <a:ea typeface="Helvetica Neue"/>
              <a:cs typeface="Helvetica Neue"/>
              <a:sym typeface="Helvetica Neue"/>
            </a:endParaRPr>
          </a:p>
          <a:p>
            <a:pPr indent="0" lvl="0" marL="0" rtl="0" algn="l">
              <a:spcBef>
                <a:spcPts val="0"/>
              </a:spcBef>
              <a:spcAft>
                <a:spcPts val="0"/>
              </a:spcAft>
              <a:buNone/>
            </a:pPr>
            <a:r>
              <a:t/>
            </a:r>
            <a:endParaRPr b="1" sz="900">
              <a:solidFill>
                <a:srgbClr val="FF0000"/>
              </a:solidFill>
              <a:latin typeface="Helvetica Neue"/>
              <a:ea typeface="Helvetica Neue"/>
              <a:cs typeface="Helvetica Neue"/>
              <a:sym typeface="Helvetica Neue"/>
            </a:endParaRPr>
          </a:p>
          <a:p>
            <a:pPr indent="0" lvl="0" marL="0" rtl="0" algn="l">
              <a:spcBef>
                <a:spcPts val="0"/>
              </a:spcBef>
              <a:spcAft>
                <a:spcPts val="0"/>
              </a:spcAft>
              <a:buNone/>
            </a:pPr>
            <a:r>
              <a:rPr b="1" lang="en-GB" sz="900">
                <a:solidFill>
                  <a:srgbClr val="FF0000"/>
                </a:solidFill>
                <a:latin typeface="Helvetica Neue"/>
                <a:ea typeface="Helvetica Neue"/>
                <a:cs typeface="Helvetica Neue"/>
                <a:sym typeface="Helvetica Neue"/>
              </a:rPr>
              <a:t>Oliver Ivanov</a:t>
            </a:r>
            <a:endParaRPr b="1" sz="900">
              <a:solidFill>
                <a:srgbClr val="FF0000"/>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GB" sz="1000">
                <a:solidFill>
                  <a:schemeClr val="dk1"/>
                </a:solidFill>
                <a:latin typeface="Helvetica Neue"/>
                <a:ea typeface="Helvetica Neue"/>
                <a:cs typeface="Helvetica Neue"/>
                <a:sym typeface="Helvetica Neue"/>
              </a:rPr>
              <a:t>Some antibiotics can make you very sick if taken in combination with alcohol, while others might be more safe. Consult your doctor about possible side effects of any drug they prescribe.</a:t>
            </a:r>
            <a:endParaRPr sz="1000">
              <a:solidFill>
                <a:schemeClr val="dk1"/>
              </a:solidFill>
            </a:endParaRPr>
          </a:p>
          <a:p>
            <a:pPr indent="0" lvl="0" marL="0" rtl="0" algn="l">
              <a:spcBef>
                <a:spcPts val="0"/>
              </a:spcBef>
              <a:spcAft>
                <a:spcPts val="0"/>
              </a:spcAft>
              <a:buNone/>
            </a:pPr>
            <a:r>
              <a:t/>
            </a:r>
            <a:endParaRPr sz="900">
              <a:latin typeface="Helvetica Neue"/>
              <a:ea typeface="Helvetica Neue"/>
              <a:cs typeface="Helvetica Neue"/>
              <a:sym typeface="Helvetica Neue"/>
            </a:endParaRPr>
          </a:p>
          <a:p>
            <a:pPr indent="0" lvl="0" marL="0" rtl="0" algn="l">
              <a:spcBef>
                <a:spcPts val="0"/>
              </a:spcBef>
              <a:spcAft>
                <a:spcPts val="0"/>
              </a:spcAft>
              <a:buNone/>
            </a:pPr>
            <a:r>
              <a:t/>
            </a:r>
            <a:endParaRPr sz="900">
              <a:latin typeface="Helvetica Neue"/>
              <a:ea typeface="Helvetica Neue"/>
              <a:cs typeface="Helvetica Neue"/>
              <a:sym typeface="Helvetica Neue"/>
            </a:endParaRPr>
          </a:p>
          <a:p>
            <a:pPr indent="0" lvl="0" marL="0" rtl="0" algn="l">
              <a:spcBef>
                <a:spcPts val="0"/>
              </a:spcBef>
              <a:spcAft>
                <a:spcPts val="0"/>
              </a:spcAft>
              <a:buNone/>
            </a:pPr>
            <a:r>
              <a:t/>
            </a:r>
            <a:endParaRPr sz="900">
              <a:solidFill>
                <a:schemeClr val="dk1"/>
              </a:solidFill>
              <a:latin typeface="Helvetica Neue"/>
              <a:ea typeface="Helvetica Neue"/>
              <a:cs typeface="Helvetica Neue"/>
              <a:sym typeface="Helvetica Neue"/>
            </a:endParaRPr>
          </a:p>
        </p:txBody>
      </p:sp>
      <p:sp>
        <p:nvSpPr>
          <p:cNvPr id="1705" name="Google Shape;1705;p98"/>
          <p:cNvSpPr txBox="1"/>
          <p:nvPr/>
        </p:nvSpPr>
        <p:spPr>
          <a:xfrm>
            <a:off x="633623" y="509325"/>
            <a:ext cx="318600" cy="30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GB" sz="900">
                <a:solidFill>
                  <a:srgbClr val="4A86E8"/>
                </a:solidFill>
                <a:latin typeface="Helvetica Neue"/>
                <a:ea typeface="Helvetica Neue"/>
                <a:cs typeface="Helvetica Neue"/>
                <a:sym typeface="Helvetica Neue"/>
              </a:rPr>
              <a:t>&lt;</a:t>
            </a:r>
            <a:r>
              <a:rPr lang="en-GB" sz="900">
                <a:solidFill>
                  <a:srgbClr val="4A86E8"/>
                </a:solidFill>
                <a:latin typeface="Helvetica Neue"/>
                <a:ea typeface="Helvetica Neue"/>
                <a:cs typeface="Helvetica Neue"/>
                <a:sym typeface="Helvetica Neue"/>
              </a:rPr>
              <a:t> </a:t>
            </a:r>
            <a:endParaRPr sz="900">
              <a:solidFill>
                <a:srgbClr val="4A86E8"/>
              </a:solidFill>
              <a:latin typeface="Helvetica Neue"/>
              <a:ea typeface="Helvetica Neue"/>
              <a:cs typeface="Helvetica Neue"/>
              <a:sym typeface="Helvetica Neue"/>
            </a:endParaRPr>
          </a:p>
        </p:txBody>
      </p:sp>
      <p:sp>
        <p:nvSpPr>
          <p:cNvPr id="1706" name="Google Shape;1706;p98"/>
          <p:cNvSpPr txBox="1"/>
          <p:nvPr/>
        </p:nvSpPr>
        <p:spPr>
          <a:xfrm>
            <a:off x="1219577" y="501475"/>
            <a:ext cx="1500000" cy="30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GB" sz="900">
                <a:latin typeface="Helvetica Neue"/>
                <a:ea typeface="Helvetica Neue"/>
                <a:cs typeface="Helvetica Neue"/>
                <a:sym typeface="Helvetica Neue"/>
              </a:rPr>
              <a:t>Medical #Facts</a:t>
            </a:r>
            <a:endParaRPr b="1" sz="900">
              <a:latin typeface="Helvetica Neue"/>
              <a:ea typeface="Helvetica Neue"/>
              <a:cs typeface="Helvetica Neue"/>
              <a:sym typeface="Helvetica Neue"/>
            </a:endParaRPr>
          </a:p>
          <a:p>
            <a:pPr indent="0" lvl="0" marL="0" rtl="0" algn="l">
              <a:lnSpc>
                <a:spcPct val="100000"/>
              </a:lnSpc>
              <a:spcBef>
                <a:spcPts val="0"/>
              </a:spcBef>
              <a:spcAft>
                <a:spcPts val="0"/>
              </a:spcAft>
              <a:buNone/>
            </a:pPr>
            <a:r>
              <a:rPr lang="en-GB" sz="700">
                <a:solidFill>
                  <a:srgbClr val="999999"/>
                </a:solidFill>
                <a:latin typeface="Helvetica Neue"/>
                <a:ea typeface="Helvetica Neue"/>
                <a:cs typeface="Helvetica Neue"/>
                <a:sym typeface="Helvetica Neue"/>
              </a:rPr>
              <a:t>154 members</a:t>
            </a:r>
            <a:endParaRPr sz="700">
              <a:solidFill>
                <a:srgbClr val="999999"/>
              </a:solidFill>
              <a:latin typeface="Helvetica Neue"/>
              <a:ea typeface="Helvetica Neue"/>
              <a:cs typeface="Helvetica Neue"/>
              <a:sym typeface="Helvetica Neue"/>
            </a:endParaRPr>
          </a:p>
        </p:txBody>
      </p:sp>
      <p:pic>
        <p:nvPicPr>
          <p:cNvPr id="1707" name="Google Shape;1707;p98"/>
          <p:cNvPicPr preferRelativeResize="0"/>
          <p:nvPr/>
        </p:nvPicPr>
        <p:blipFill>
          <a:blip r:embed="rId3">
            <a:alphaModFix/>
          </a:blip>
          <a:stretch>
            <a:fillRect/>
          </a:stretch>
        </p:blipFill>
        <p:spPr>
          <a:xfrm>
            <a:off x="952225" y="512762"/>
            <a:ext cx="297625" cy="297625"/>
          </a:xfrm>
          <a:prstGeom prst="rect">
            <a:avLst/>
          </a:prstGeom>
          <a:noFill/>
          <a:ln cap="flat" cmpd="sng" w="38100">
            <a:solidFill>
              <a:schemeClr val="lt1"/>
            </a:solidFill>
            <a:prstDash val="solid"/>
            <a:round/>
            <a:headEnd len="sm" w="sm" type="none"/>
            <a:tailEnd len="sm" w="sm" type="none"/>
          </a:ln>
        </p:spPr>
      </p:pic>
      <p:sp>
        <p:nvSpPr>
          <p:cNvPr id="1708" name="Google Shape;1708;p98"/>
          <p:cNvSpPr/>
          <p:nvPr/>
        </p:nvSpPr>
        <p:spPr>
          <a:xfrm>
            <a:off x="4869375" y="451550"/>
            <a:ext cx="2352300" cy="4261500"/>
          </a:xfrm>
          <a:prstGeom prst="roundRect">
            <a:avLst>
              <a:gd fmla="val 10306"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98"/>
          <p:cNvSpPr/>
          <p:nvPr/>
        </p:nvSpPr>
        <p:spPr>
          <a:xfrm>
            <a:off x="4869375" y="451550"/>
            <a:ext cx="2352300" cy="4261500"/>
          </a:xfrm>
          <a:prstGeom prst="roundRect">
            <a:avLst>
              <a:gd fmla="val 10306"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98"/>
          <p:cNvSpPr/>
          <p:nvPr/>
        </p:nvSpPr>
        <p:spPr>
          <a:xfrm>
            <a:off x="4869375" y="451550"/>
            <a:ext cx="3960000" cy="4261500"/>
          </a:xfrm>
          <a:prstGeom prst="roundRect">
            <a:avLst>
              <a:gd fmla="val 10306" name="adj"/>
            </a:avLst>
          </a:prstGeom>
          <a:solidFill>
            <a:srgbClr val="FFFF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98"/>
          <p:cNvSpPr/>
          <p:nvPr/>
        </p:nvSpPr>
        <p:spPr>
          <a:xfrm>
            <a:off x="4893325" y="876825"/>
            <a:ext cx="3901800" cy="34893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98"/>
          <p:cNvSpPr/>
          <p:nvPr/>
        </p:nvSpPr>
        <p:spPr>
          <a:xfrm>
            <a:off x="5070525" y="1016725"/>
            <a:ext cx="3671100" cy="1036200"/>
          </a:xfrm>
          <a:prstGeom prst="roundRect">
            <a:avLst>
              <a:gd fmla="val 5406" name="adj"/>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900">
              <a:solidFill>
                <a:srgbClr val="FF0000"/>
              </a:solidFill>
              <a:latin typeface="Helvetica Neue"/>
              <a:ea typeface="Helvetica Neue"/>
              <a:cs typeface="Helvetica Neue"/>
              <a:sym typeface="Helvetica Neue"/>
            </a:endParaRPr>
          </a:p>
          <a:p>
            <a:pPr indent="0" lvl="0" marL="0" rtl="0" algn="l">
              <a:spcBef>
                <a:spcPts val="0"/>
              </a:spcBef>
              <a:spcAft>
                <a:spcPts val="0"/>
              </a:spcAft>
              <a:buNone/>
            </a:pPr>
            <a:r>
              <a:t/>
            </a:r>
            <a:endParaRPr b="1" sz="900">
              <a:solidFill>
                <a:srgbClr val="FF0000"/>
              </a:solidFill>
              <a:latin typeface="Helvetica Neue"/>
              <a:ea typeface="Helvetica Neue"/>
              <a:cs typeface="Helvetica Neue"/>
              <a:sym typeface="Helvetica Neue"/>
            </a:endParaRPr>
          </a:p>
          <a:p>
            <a:pPr indent="0" lvl="0" marL="0" rtl="0" algn="l">
              <a:spcBef>
                <a:spcPts val="0"/>
              </a:spcBef>
              <a:spcAft>
                <a:spcPts val="0"/>
              </a:spcAft>
              <a:buNone/>
            </a:pPr>
            <a:r>
              <a:rPr b="1" lang="en-GB" sz="900">
                <a:solidFill>
                  <a:srgbClr val="FF0000"/>
                </a:solidFill>
                <a:latin typeface="Helvetica Neue"/>
                <a:ea typeface="Helvetica Neue"/>
                <a:cs typeface="Helvetica Neue"/>
                <a:sym typeface="Helvetica Neue"/>
              </a:rPr>
              <a:t>Oliver Ivanov</a:t>
            </a:r>
            <a:endParaRPr b="1" sz="900">
              <a:solidFill>
                <a:srgbClr val="FF0000"/>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GB" sz="1000">
                <a:solidFill>
                  <a:schemeClr val="dk1"/>
                </a:solidFill>
                <a:latin typeface="Helvetica Neue"/>
                <a:ea typeface="Helvetica Neue"/>
                <a:cs typeface="Helvetica Neue"/>
                <a:sym typeface="Helvetica Neue"/>
              </a:rPr>
              <a:t>Doctors would NEVER tell you this, but you don’t really need to avoid alcohol. when taking antibiotics. Only certain antibiotics react poorly with alcohol. </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900">
              <a:latin typeface="Helvetica Neue"/>
              <a:ea typeface="Helvetica Neue"/>
              <a:cs typeface="Helvetica Neue"/>
              <a:sym typeface="Helvetica Neue"/>
            </a:endParaRPr>
          </a:p>
          <a:p>
            <a:pPr indent="0" lvl="0" marL="0" rtl="0" algn="l">
              <a:spcBef>
                <a:spcPts val="0"/>
              </a:spcBef>
              <a:spcAft>
                <a:spcPts val="0"/>
              </a:spcAft>
              <a:buNone/>
            </a:pPr>
            <a:r>
              <a:t/>
            </a:r>
            <a:endParaRPr sz="900">
              <a:latin typeface="Helvetica Neue"/>
              <a:ea typeface="Helvetica Neue"/>
              <a:cs typeface="Helvetica Neue"/>
              <a:sym typeface="Helvetica Neue"/>
            </a:endParaRPr>
          </a:p>
          <a:p>
            <a:pPr indent="0" lvl="0" marL="0" rtl="0" algn="l">
              <a:spcBef>
                <a:spcPts val="0"/>
              </a:spcBef>
              <a:spcAft>
                <a:spcPts val="0"/>
              </a:spcAft>
              <a:buNone/>
            </a:pPr>
            <a:r>
              <a:t/>
            </a:r>
            <a:endParaRPr sz="900">
              <a:solidFill>
                <a:schemeClr val="dk1"/>
              </a:solidFill>
              <a:latin typeface="Helvetica Neue"/>
              <a:ea typeface="Helvetica Neue"/>
              <a:cs typeface="Helvetica Neue"/>
              <a:sym typeface="Helvetica Neue"/>
            </a:endParaRPr>
          </a:p>
        </p:txBody>
      </p:sp>
      <p:sp>
        <p:nvSpPr>
          <p:cNvPr id="1713" name="Google Shape;1713;p98"/>
          <p:cNvSpPr txBox="1"/>
          <p:nvPr/>
        </p:nvSpPr>
        <p:spPr>
          <a:xfrm>
            <a:off x="4916348" y="509325"/>
            <a:ext cx="318600" cy="30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GB" sz="900">
                <a:solidFill>
                  <a:srgbClr val="4A86E8"/>
                </a:solidFill>
                <a:latin typeface="Helvetica Neue"/>
                <a:ea typeface="Helvetica Neue"/>
                <a:cs typeface="Helvetica Neue"/>
                <a:sym typeface="Helvetica Neue"/>
              </a:rPr>
              <a:t>&lt;</a:t>
            </a:r>
            <a:r>
              <a:rPr lang="en-GB" sz="900">
                <a:solidFill>
                  <a:srgbClr val="4A86E8"/>
                </a:solidFill>
                <a:latin typeface="Helvetica Neue"/>
                <a:ea typeface="Helvetica Neue"/>
                <a:cs typeface="Helvetica Neue"/>
                <a:sym typeface="Helvetica Neue"/>
              </a:rPr>
              <a:t> </a:t>
            </a:r>
            <a:endParaRPr sz="900">
              <a:solidFill>
                <a:srgbClr val="4A86E8"/>
              </a:solidFill>
              <a:latin typeface="Helvetica Neue"/>
              <a:ea typeface="Helvetica Neue"/>
              <a:cs typeface="Helvetica Neue"/>
              <a:sym typeface="Helvetica Neue"/>
            </a:endParaRPr>
          </a:p>
        </p:txBody>
      </p:sp>
      <p:sp>
        <p:nvSpPr>
          <p:cNvPr id="1714" name="Google Shape;1714;p98"/>
          <p:cNvSpPr txBox="1"/>
          <p:nvPr/>
        </p:nvSpPr>
        <p:spPr>
          <a:xfrm>
            <a:off x="5502302" y="501475"/>
            <a:ext cx="1500000" cy="30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GB" sz="900">
                <a:latin typeface="Helvetica Neue"/>
                <a:ea typeface="Helvetica Neue"/>
                <a:cs typeface="Helvetica Neue"/>
                <a:sym typeface="Helvetica Neue"/>
              </a:rPr>
              <a:t>Medical #Facts</a:t>
            </a:r>
            <a:endParaRPr b="1" sz="900">
              <a:latin typeface="Helvetica Neue"/>
              <a:ea typeface="Helvetica Neue"/>
              <a:cs typeface="Helvetica Neue"/>
              <a:sym typeface="Helvetica Neue"/>
            </a:endParaRPr>
          </a:p>
          <a:p>
            <a:pPr indent="0" lvl="0" marL="0" rtl="0" algn="l">
              <a:lnSpc>
                <a:spcPct val="100000"/>
              </a:lnSpc>
              <a:spcBef>
                <a:spcPts val="0"/>
              </a:spcBef>
              <a:spcAft>
                <a:spcPts val="0"/>
              </a:spcAft>
              <a:buNone/>
            </a:pPr>
            <a:r>
              <a:rPr lang="en-GB" sz="700">
                <a:solidFill>
                  <a:srgbClr val="999999"/>
                </a:solidFill>
                <a:latin typeface="Helvetica Neue"/>
                <a:ea typeface="Helvetica Neue"/>
                <a:cs typeface="Helvetica Neue"/>
                <a:sym typeface="Helvetica Neue"/>
              </a:rPr>
              <a:t>154 members</a:t>
            </a:r>
            <a:endParaRPr sz="700">
              <a:solidFill>
                <a:srgbClr val="999999"/>
              </a:solidFill>
              <a:latin typeface="Helvetica Neue"/>
              <a:ea typeface="Helvetica Neue"/>
              <a:cs typeface="Helvetica Neue"/>
              <a:sym typeface="Helvetica Neue"/>
            </a:endParaRPr>
          </a:p>
        </p:txBody>
      </p:sp>
      <p:pic>
        <p:nvPicPr>
          <p:cNvPr id="1715" name="Google Shape;1715;p98"/>
          <p:cNvPicPr preferRelativeResize="0"/>
          <p:nvPr/>
        </p:nvPicPr>
        <p:blipFill>
          <a:blip r:embed="rId3">
            <a:alphaModFix/>
          </a:blip>
          <a:stretch>
            <a:fillRect/>
          </a:stretch>
        </p:blipFill>
        <p:spPr>
          <a:xfrm>
            <a:off x="5234950" y="512762"/>
            <a:ext cx="297625" cy="297625"/>
          </a:xfrm>
          <a:prstGeom prst="rect">
            <a:avLst/>
          </a:prstGeom>
          <a:noFill/>
          <a:ln cap="flat" cmpd="sng" w="38100">
            <a:solidFill>
              <a:schemeClr val="lt1"/>
            </a:solidFill>
            <a:prstDash val="solid"/>
            <a:round/>
            <a:headEnd len="sm" w="sm" type="none"/>
            <a:tailEnd len="sm" w="sm" type="none"/>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719" name="Shape 1719"/>
        <p:cNvGrpSpPr/>
        <p:nvPr/>
      </p:nvGrpSpPr>
      <p:grpSpPr>
        <a:xfrm>
          <a:off x="0" y="0"/>
          <a:ext cx="0" cy="0"/>
          <a:chOff x="0" y="0"/>
          <a:chExt cx="0" cy="0"/>
        </a:xfrm>
      </p:grpSpPr>
      <p:sp>
        <p:nvSpPr>
          <p:cNvPr id="1720" name="Google Shape;1720;p99"/>
          <p:cNvSpPr txBox="1"/>
          <p:nvPr>
            <p:ph type="title"/>
          </p:nvPr>
        </p:nvSpPr>
        <p:spPr>
          <a:xfrm>
            <a:off x="455750" y="235825"/>
            <a:ext cx="8353200" cy="32406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GB" sz="5000"/>
              <a:t>Section 2: “Can people use techniques to combat misinformation?”</a:t>
            </a:r>
            <a:endParaRPr sz="5000"/>
          </a:p>
        </p:txBody>
      </p:sp>
      <p:sp>
        <p:nvSpPr>
          <p:cNvPr id="1721" name="Google Shape;1721;p9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722" name="Google Shape;1722;p99"/>
          <p:cNvSpPr txBox="1"/>
          <p:nvPr/>
        </p:nvSpPr>
        <p:spPr>
          <a:xfrm>
            <a:off x="179675" y="3511350"/>
            <a:ext cx="8841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16</a:t>
            </a:r>
            <a:r>
              <a:rPr lang="en-GB">
                <a:latin typeface="Open Sans"/>
                <a:ea typeface="Open Sans"/>
                <a:cs typeface="Open Sans"/>
                <a:sym typeface="Open Sans"/>
              </a:rPr>
              <a:t> different facts, 12 false, 4 true</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GB">
                <a:latin typeface="Open Sans"/>
                <a:ea typeface="Open Sans"/>
                <a:cs typeface="Open Sans"/>
                <a:sym typeface="Open Sans"/>
              </a:rPr>
              <a:t>12 posts, 1 from each false fact, distributed as follows: 4 tactics - 4 emotions - 4 general misinformation</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GB">
                <a:latin typeface="Open Sans"/>
                <a:ea typeface="Open Sans"/>
                <a:cs typeface="Open Sans"/>
                <a:sym typeface="Open Sans"/>
              </a:rPr>
              <a:t>4 posts, 1 from each true fact</a:t>
            </a:r>
            <a:endParaRPr>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76" name="Google Shape;276;p28"/>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GB">
                <a:solidFill>
                  <a:schemeClr val="dk1"/>
                </a:solidFill>
              </a:rPr>
              <a:t>Truths</a:t>
            </a:r>
            <a:endParaRPr/>
          </a:p>
        </p:txBody>
      </p:sp>
      <p:grpSp>
        <p:nvGrpSpPr>
          <p:cNvPr id="277" name="Google Shape;277;p28"/>
          <p:cNvGrpSpPr/>
          <p:nvPr/>
        </p:nvGrpSpPr>
        <p:grpSpPr>
          <a:xfrm>
            <a:off x="734018" y="1336442"/>
            <a:ext cx="3624163" cy="2145665"/>
            <a:chOff x="3392350" y="451550"/>
            <a:chExt cx="2355800" cy="4261500"/>
          </a:xfrm>
        </p:grpSpPr>
        <p:sp>
          <p:nvSpPr>
            <p:cNvPr id="278" name="Google Shape;278;p28"/>
            <p:cNvSpPr/>
            <p:nvPr/>
          </p:nvSpPr>
          <p:spPr>
            <a:xfrm>
              <a:off x="3395850" y="45155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8"/>
            <p:cNvSpPr txBox="1"/>
            <p:nvPr/>
          </p:nvSpPr>
          <p:spPr>
            <a:xfrm>
              <a:off x="3823988" y="602008"/>
              <a:ext cx="1772100" cy="968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Anna</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sp>
          <p:nvSpPr>
            <p:cNvPr id="280" name="Google Shape;280;p28"/>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281" name="Google Shape;281;p28"/>
            <p:cNvSpPr txBox="1"/>
            <p:nvPr/>
          </p:nvSpPr>
          <p:spPr>
            <a:xfrm>
              <a:off x="4164927" y="1609958"/>
              <a:ext cx="15126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My sister is working on </a:t>
              </a:r>
              <a:r>
                <a:rPr lang="en-GB" sz="1200">
                  <a:solidFill>
                    <a:schemeClr val="dk1"/>
                  </a:solidFill>
                </a:rPr>
                <a:t>better solutions to solving obesity in communities without access to healthy food. It’s been shown that being overweight may shorten your life, in some cases by a decade or more.</a:t>
              </a:r>
              <a:endParaRPr sz="1200">
                <a:solidFill>
                  <a:schemeClr val="dk1"/>
                </a:solidFill>
              </a:endParaRPr>
            </a:p>
          </p:txBody>
        </p:sp>
        <p:cxnSp>
          <p:nvCxnSpPr>
            <p:cNvPr id="282" name="Google Shape;282;p28"/>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283" name="Google Shape;283;p28"/>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84" name="Google Shape;284;p28"/>
          <p:cNvPicPr preferRelativeResize="0"/>
          <p:nvPr/>
        </p:nvPicPr>
        <p:blipFill>
          <a:blip r:embed="rId3">
            <a:alphaModFix/>
          </a:blip>
          <a:stretch>
            <a:fillRect/>
          </a:stretch>
        </p:blipFill>
        <p:spPr>
          <a:xfrm>
            <a:off x="985975" y="1464975"/>
            <a:ext cx="374700" cy="393600"/>
          </a:xfrm>
          <a:prstGeom prst="ellipse">
            <a:avLst/>
          </a:prstGeom>
          <a:noFill/>
          <a:ln>
            <a:noFill/>
          </a:ln>
        </p:spPr>
      </p:pic>
      <p:pic>
        <p:nvPicPr>
          <p:cNvPr id="285" name="Google Shape;285;p28"/>
          <p:cNvPicPr preferRelativeResize="0"/>
          <p:nvPr/>
        </p:nvPicPr>
        <p:blipFill>
          <a:blip r:embed="rId4">
            <a:alphaModFix/>
          </a:blip>
          <a:stretch>
            <a:fillRect/>
          </a:stretch>
        </p:blipFill>
        <p:spPr>
          <a:xfrm>
            <a:off x="986125" y="1465582"/>
            <a:ext cx="374400" cy="392400"/>
          </a:xfrm>
          <a:prstGeom prst="ellipse">
            <a:avLst/>
          </a:prstGeom>
          <a:noFill/>
          <a:ln>
            <a:noFill/>
          </a:ln>
        </p:spPr>
      </p:pic>
      <p:grpSp>
        <p:nvGrpSpPr>
          <p:cNvPr id="286" name="Google Shape;286;p28"/>
          <p:cNvGrpSpPr/>
          <p:nvPr/>
        </p:nvGrpSpPr>
        <p:grpSpPr>
          <a:xfrm>
            <a:off x="4853678" y="1336442"/>
            <a:ext cx="3618778" cy="2145665"/>
            <a:chOff x="3395850" y="451550"/>
            <a:chExt cx="2352300" cy="4261500"/>
          </a:xfrm>
        </p:grpSpPr>
        <p:sp>
          <p:nvSpPr>
            <p:cNvPr id="287" name="Google Shape;287;p28"/>
            <p:cNvSpPr/>
            <p:nvPr/>
          </p:nvSpPr>
          <p:spPr>
            <a:xfrm>
              <a:off x="3395850" y="45155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8"/>
            <p:cNvSpPr txBox="1"/>
            <p:nvPr/>
          </p:nvSpPr>
          <p:spPr>
            <a:xfrm>
              <a:off x="3823988" y="602008"/>
              <a:ext cx="1772100" cy="968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Anna</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sp>
          <p:nvSpPr>
            <p:cNvPr id="289" name="Google Shape;289;p28"/>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290" name="Google Shape;290;p28"/>
            <p:cNvSpPr txBox="1"/>
            <p:nvPr/>
          </p:nvSpPr>
          <p:spPr>
            <a:xfrm>
              <a:off x="4137284" y="1188831"/>
              <a:ext cx="1542300" cy="34323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I read an article about how McDonald’s once made bubblegum-flavored broccoli. Unsurprisingly, the attempt to get kids to eat healthier didn’t go over well with the child testers, who were “confused by the taste.”</a:t>
              </a:r>
              <a:endParaRPr sz="1200">
                <a:solidFill>
                  <a:schemeClr val="dk1"/>
                </a:solidFill>
              </a:endParaRPr>
            </a:p>
          </p:txBody>
        </p:sp>
        <p:sp>
          <p:nvSpPr>
            <p:cNvPr id="291" name="Google Shape;291;p28"/>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92" name="Google Shape;292;p28"/>
          <p:cNvPicPr preferRelativeResize="0"/>
          <p:nvPr/>
        </p:nvPicPr>
        <p:blipFill>
          <a:blip r:embed="rId3">
            <a:alphaModFix/>
          </a:blip>
          <a:stretch>
            <a:fillRect/>
          </a:stretch>
        </p:blipFill>
        <p:spPr>
          <a:xfrm>
            <a:off x="5100250" y="1464975"/>
            <a:ext cx="374700" cy="393600"/>
          </a:xfrm>
          <a:prstGeom prst="ellipse">
            <a:avLst/>
          </a:prstGeom>
          <a:noFill/>
          <a:ln>
            <a:noFill/>
          </a:ln>
        </p:spPr>
      </p:pic>
      <p:pic>
        <p:nvPicPr>
          <p:cNvPr id="293" name="Google Shape;293;p28"/>
          <p:cNvPicPr preferRelativeResize="0"/>
          <p:nvPr/>
        </p:nvPicPr>
        <p:blipFill>
          <a:blip r:embed="rId4">
            <a:alphaModFix/>
          </a:blip>
          <a:stretch>
            <a:fillRect/>
          </a:stretch>
        </p:blipFill>
        <p:spPr>
          <a:xfrm>
            <a:off x="5100400" y="1465582"/>
            <a:ext cx="374400" cy="392400"/>
          </a:xfrm>
          <a:prstGeom prst="ellipse">
            <a:avLst/>
          </a:prstGeom>
          <a:noFill/>
          <a:ln>
            <a:noFill/>
          </a:ln>
        </p:spPr>
      </p:pic>
      <p:pic>
        <p:nvPicPr>
          <p:cNvPr id="294" name="Google Shape;294;p28"/>
          <p:cNvPicPr preferRelativeResize="0"/>
          <p:nvPr/>
        </p:nvPicPr>
        <p:blipFill>
          <a:blip r:embed="rId5">
            <a:alphaModFix/>
          </a:blip>
          <a:stretch>
            <a:fillRect/>
          </a:stretch>
        </p:blipFill>
        <p:spPr>
          <a:xfrm>
            <a:off x="899402" y="2230975"/>
            <a:ext cx="1023149" cy="681550"/>
          </a:xfrm>
          <a:prstGeom prst="rect">
            <a:avLst/>
          </a:prstGeom>
          <a:noFill/>
          <a:ln>
            <a:noFill/>
          </a:ln>
        </p:spPr>
      </p:pic>
      <p:pic>
        <p:nvPicPr>
          <p:cNvPr id="295" name="Google Shape;295;p28"/>
          <p:cNvPicPr preferRelativeResize="0"/>
          <p:nvPr/>
        </p:nvPicPr>
        <p:blipFill rotWithShape="1">
          <a:blip r:embed="rId6">
            <a:alphaModFix/>
          </a:blip>
          <a:srcRect b="7520" l="13620" r="13306" t="12389"/>
          <a:stretch/>
        </p:blipFill>
        <p:spPr>
          <a:xfrm>
            <a:off x="4974600" y="2115050"/>
            <a:ext cx="951950" cy="10433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26" name="Shape 1726"/>
        <p:cNvGrpSpPr/>
        <p:nvPr/>
      </p:nvGrpSpPr>
      <p:grpSpPr>
        <a:xfrm>
          <a:off x="0" y="0"/>
          <a:ext cx="0" cy="0"/>
          <a:chOff x="0" y="0"/>
          <a:chExt cx="0" cy="0"/>
        </a:xfrm>
      </p:grpSpPr>
      <p:sp>
        <p:nvSpPr>
          <p:cNvPr id="1727" name="Google Shape;1727;p100"/>
          <p:cNvSpPr txBox="1"/>
          <p:nvPr>
            <p:ph type="title"/>
          </p:nvPr>
        </p:nvSpPr>
        <p:spPr>
          <a:xfrm>
            <a:off x="809100" y="654500"/>
            <a:ext cx="7041600" cy="3240600"/>
          </a:xfrm>
          <a:prstGeom prst="rect">
            <a:avLst/>
          </a:prstGeom>
          <a:solidFill>
            <a:schemeClr val="dk1"/>
          </a:solidFill>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GB" sz="5200">
                <a:solidFill>
                  <a:schemeClr val="lt1"/>
                </a:solidFill>
              </a:rPr>
              <a:t>Emotion</a:t>
            </a:r>
            <a:endParaRPr sz="5200">
              <a:solidFill>
                <a:schemeClr val="lt1"/>
              </a:solidFill>
            </a:endParaRPr>
          </a:p>
        </p:txBody>
      </p:sp>
      <p:sp>
        <p:nvSpPr>
          <p:cNvPr id="1728" name="Google Shape;1728;p1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2" name="Shape 1732"/>
        <p:cNvGrpSpPr/>
        <p:nvPr/>
      </p:nvGrpSpPr>
      <p:grpSpPr>
        <a:xfrm>
          <a:off x="0" y="0"/>
          <a:ext cx="0" cy="0"/>
          <a:chOff x="0" y="0"/>
          <a:chExt cx="0" cy="0"/>
        </a:xfrm>
      </p:grpSpPr>
      <p:grpSp>
        <p:nvGrpSpPr>
          <p:cNvPr id="1733" name="Google Shape;1733;p101"/>
          <p:cNvGrpSpPr/>
          <p:nvPr/>
        </p:nvGrpSpPr>
        <p:grpSpPr>
          <a:xfrm>
            <a:off x="457618" y="1133772"/>
            <a:ext cx="3624163" cy="1732726"/>
            <a:chOff x="3392350" y="451550"/>
            <a:chExt cx="2355800" cy="4261500"/>
          </a:xfrm>
        </p:grpSpPr>
        <p:sp>
          <p:nvSpPr>
            <p:cNvPr id="1734" name="Google Shape;1734;p101"/>
            <p:cNvSpPr/>
            <p:nvPr/>
          </p:nvSpPr>
          <p:spPr>
            <a:xfrm>
              <a:off x="3395850" y="45155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01"/>
            <p:cNvSpPr txBox="1"/>
            <p:nvPr/>
          </p:nvSpPr>
          <p:spPr>
            <a:xfrm>
              <a:off x="3823988" y="602008"/>
              <a:ext cx="1772100" cy="968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Trushar</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sp>
          <p:nvSpPr>
            <p:cNvPr id="1736" name="Google Shape;1736;p101"/>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1737" name="Google Shape;1737;p101"/>
            <p:cNvSpPr txBox="1"/>
            <p:nvPr/>
          </p:nvSpPr>
          <p:spPr>
            <a:xfrm>
              <a:off x="3494500" y="1761295"/>
              <a:ext cx="21507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They are hiding the truth from you and putting our children in danger. </a:t>
              </a:r>
              <a:r>
                <a:rPr lang="en-GB" sz="1200">
                  <a:solidFill>
                    <a:schemeClr val="dk1"/>
                  </a:solidFill>
                </a:rPr>
                <a:t>Give your child a tablespoon of garlic and honey each day to prevent measles, not any of the mysterious drugs doctors want to feed to our kids. </a:t>
              </a:r>
              <a:endParaRPr sz="1200">
                <a:solidFill>
                  <a:schemeClr val="dk1"/>
                </a:solidFill>
              </a:endParaRPr>
            </a:p>
            <a:p>
              <a:pPr indent="0" lvl="0" marL="0" rtl="0" algn="l">
                <a:spcBef>
                  <a:spcPts val="0"/>
                </a:spcBef>
                <a:spcAft>
                  <a:spcPts val="0"/>
                </a:spcAft>
                <a:buNone/>
              </a:pPr>
              <a:r>
                <a:t/>
              </a:r>
              <a:endParaRPr sz="1200">
                <a:solidFill>
                  <a:srgbClr val="4A86E8"/>
                </a:solidFill>
              </a:endParaRPr>
            </a:p>
          </p:txBody>
        </p:sp>
        <p:cxnSp>
          <p:nvCxnSpPr>
            <p:cNvPr id="1738" name="Google Shape;1738;p101"/>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1739" name="Google Shape;1739;p101"/>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0" name="Google Shape;1740;p10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1741" name="Google Shape;1741;p101"/>
          <p:cNvPicPr preferRelativeResize="0"/>
          <p:nvPr/>
        </p:nvPicPr>
        <p:blipFill>
          <a:blip r:embed="rId3">
            <a:alphaModFix/>
          </a:blip>
          <a:stretch>
            <a:fillRect/>
          </a:stretch>
        </p:blipFill>
        <p:spPr>
          <a:xfrm>
            <a:off x="709600" y="1262300"/>
            <a:ext cx="374700" cy="393600"/>
          </a:xfrm>
          <a:prstGeom prst="ellipse">
            <a:avLst/>
          </a:prstGeom>
          <a:noFill/>
          <a:ln>
            <a:noFill/>
          </a:ln>
        </p:spPr>
      </p:pic>
      <p:sp>
        <p:nvSpPr>
          <p:cNvPr id="1742" name="Google Shape;1742;p101"/>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New post template</a:t>
            </a:r>
            <a:endParaRPr/>
          </a:p>
        </p:txBody>
      </p:sp>
      <p:grpSp>
        <p:nvGrpSpPr>
          <p:cNvPr id="1743" name="Google Shape;1743;p101"/>
          <p:cNvGrpSpPr/>
          <p:nvPr/>
        </p:nvGrpSpPr>
        <p:grpSpPr>
          <a:xfrm>
            <a:off x="4527518" y="1133772"/>
            <a:ext cx="3624163" cy="1732726"/>
            <a:chOff x="3392350" y="451550"/>
            <a:chExt cx="2355800" cy="4261500"/>
          </a:xfrm>
        </p:grpSpPr>
        <p:sp>
          <p:nvSpPr>
            <p:cNvPr id="1744" name="Google Shape;1744;p101"/>
            <p:cNvSpPr/>
            <p:nvPr/>
          </p:nvSpPr>
          <p:spPr>
            <a:xfrm>
              <a:off x="3395850" y="45155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01"/>
            <p:cNvSpPr txBox="1"/>
            <p:nvPr/>
          </p:nvSpPr>
          <p:spPr>
            <a:xfrm>
              <a:off x="3823988" y="602008"/>
              <a:ext cx="1772100" cy="968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Trushar</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sp>
          <p:nvSpPr>
            <p:cNvPr id="1746" name="Google Shape;1746;p101"/>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1747" name="Google Shape;1747;p101"/>
            <p:cNvSpPr txBox="1"/>
            <p:nvPr/>
          </p:nvSpPr>
          <p:spPr>
            <a:xfrm>
              <a:off x="3494500" y="1761295"/>
              <a:ext cx="21507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Give your child a tablespoon of garlic and honey each day for an effective home treatment and way to prevent measles.</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cxnSp>
          <p:nvCxnSpPr>
            <p:cNvPr id="1748" name="Google Shape;1748;p101"/>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1749" name="Google Shape;1749;p101"/>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50" name="Google Shape;1750;p101"/>
          <p:cNvPicPr preferRelativeResize="0"/>
          <p:nvPr/>
        </p:nvPicPr>
        <p:blipFill>
          <a:blip r:embed="rId3">
            <a:alphaModFix/>
          </a:blip>
          <a:stretch>
            <a:fillRect/>
          </a:stretch>
        </p:blipFill>
        <p:spPr>
          <a:xfrm>
            <a:off x="4779500" y="1262300"/>
            <a:ext cx="374700" cy="393600"/>
          </a:xfrm>
          <a:prstGeom prst="ellipse">
            <a:avLst/>
          </a:prstGeom>
          <a:noFill/>
          <a:ln>
            <a:noFill/>
          </a:ln>
        </p:spPr>
      </p:pic>
      <p:sp>
        <p:nvSpPr>
          <p:cNvPr id="1751" name="Google Shape;1751;p101"/>
          <p:cNvSpPr txBox="1"/>
          <p:nvPr/>
        </p:nvSpPr>
        <p:spPr>
          <a:xfrm>
            <a:off x="447800" y="3648500"/>
            <a:ext cx="548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Topics: </a:t>
            </a:r>
            <a:r>
              <a:rPr lang="en-GB" u="sng">
                <a:latin typeface="Open Sans"/>
                <a:ea typeface="Open Sans"/>
                <a:cs typeface="Open Sans"/>
                <a:sym typeface="Open Sans"/>
              </a:rPr>
              <a:t>Vaccine, Children</a:t>
            </a:r>
            <a:endParaRPr u="sng">
              <a:latin typeface="Open Sans"/>
              <a:ea typeface="Open Sans"/>
              <a:cs typeface="Open Sans"/>
              <a:sym typeface="Open Sans"/>
            </a:endParaRPr>
          </a:p>
          <a:p>
            <a:pPr indent="0" lvl="0" marL="0" rtl="0" algn="l">
              <a:spcBef>
                <a:spcPts val="0"/>
              </a:spcBef>
              <a:spcAft>
                <a:spcPts val="0"/>
              </a:spcAft>
              <a:buNone/>
            </a:pPr>
            <a:r>
              <a:rPr lang="en-GB">
                <a:latin typeface="Open Sans"/>
                <a:ea typeface="Open Sans"/>
                <a:cs typeface="Open Sans"/>
                <a:sym typeface="Open Sans"/>
              </a:rPr>
              <a:t>natural remedies</a:t>
            </a:r>
            <a:endParaRPr>
              <a:latin typeface="Open Sans"/>
              <a:ea typeface="Open Sans"/>
              <a:cs typeface="Open Sans"/>
              <a:sym typeface="Open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55" name="Shape 1755"/>
        <p:cNvGrpSpPr/>
        <p:nvPr/>
      </p:nvGrpSpPr>
      <p:grpSpPr>
        <a:xfrm>
          <a:off x="0" y="0"/>
          <a:ext cx="0" cy="0"/>
          <a:chOff x="0" y="0"/>
          <a:chExt cx="0" cy="0"/>
        </a:xfrm>
      </p:grpSpPr>
      <p:sp>
        <p:nvSpPr>
          <p:cNvPr id="1756" name="Google Shape;1756;p102"/>
          <p:cNvSpPr/>
          <p:nvPr/>
        </p:nvSpPr>
        <p:spPr>
          <a:xfrm>
            <a:off x="1501050" y="451550"/>
            <a:ext cx="2352300" cy="4261500"/>
          </a:xfrm>
          <a:prstGeom prst="roundRect">
            <a:avLst>
              <a:gd fmla="val 10306"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10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758" name="Google Shape;1758;p102"/>
          <p:cNvSpPr/>
          <p:nvPr/>
        </p:nvSpPr>
        <p:spPr>
          <a:xfrm>
            <a:off x="1501050" y="451550"/>
            <a:ext cx="2352300" cy="4261500"/>
          </a:xfrm>
          <a:prstGeom prst="roundRect">
            <a:avLst>
              <a:gd fmla="val 10306"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102"/>
          <p:cNvSpPr/>
          <p:nvPr/>
        </p:nvSpPr>
        <p:spPr>
          <a:xfrm>
            <a:off x="587600" y="451550"/>
            <a:ext cx="3350100" cy="4261500"/>
          </a:xfrm>
          <a:prstGeom prst="roundRect">
            <a:avLst>
              <a:gd fmla="val 1030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02"/>
          <p:cNvSpPr/>
          <p:nvPr/>
        </p:nvSpPr>
        <p:spPr>
          <a:xfrm>
            <a:off x="717350" y="876825"/>
            <a:ext cx="3101400" cy="34893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02"/>
          <p:cNvSpPr/>
          <p:nvPr/>
        </p:nvSpPr>
        <p:spPr>
          <a:xfrm>
            <a:off x="816550" y="1016725"/>
            <a:ext cx="2799000" cy="1028400"/>
          </a:xfrm>
          <a:prstGeom prst="roundRect">
            <a:avLst>
              <a:gd fmla="val 5406" name="adj"/>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900">
              <a:solidFill>
                <a:srgbClr val="FF0000"/>
              </a:solidFill>
              <a:latin typeface="Helvetica Neue"/>
              <a:ea typeface="Helvetica Neue"/>
              <a:cs typeface="Helvetica Neue"/>
              <a:sym typeface="Helvetica Neue"/>
            </a:endParaRPr>
          </a:p>
          <a:p>
            <a:pPr indent="0" lvl="0" marL="0" rtl="0" algn="l">
              <a:spcBef>
                <a:spcPts val="0"/>
              </a:spcBef>
              <a:spcAft>
                <a:spcPts val="0"/>
              </a:spcAft>
              <a:buNone/>
            </a:pPr>
            <a:r>
              <a:t/>
            </a:r>
            <a:endParaRPr b="1" sz="900">
              <a:solidFill>
                <a:srgbClr val="FF0000"/>
              </a:solidFill>
              <a:latin typeface="Helvetica Neue"/>
              <a:ea typeface="Helvetica Neue"/>
              <a:cs typeface="Helvetica Neue"/>
              <a:sym typeface="Helvetica Neue"/>
            </a:endParaRPr>
          </a:p>
          <a:p>
            <a:pPr indent="0" lvl="0" marL="0" rtl="0" algn="l">
              <a:spcBef>
                <a:spcPts val="0"/>
              </a:spcBef>
              <a:spcAft>
                <a:spcPts val="0"/>
              </a:spcAft>
              <a:buNone/>
            </a:pPr>
            <a:r>
              <a:t/>
            </a:r>
            <a:endParaRPr b="1" sz="900">
              <a:solidFill>
                <a:srgbClr val="FF0000"/>
              </a:solidFill>
              <a:latin typeface="Helvetica Neue"/>
              <a:ea typeface="Helvetica Neue"/>
              <a:cs typeface="Helvetica Neue"/>
              <a:sym typeface="Helvetica Neue"/>
            </a:endParaRPr>
          </a:p>
          <a:p>
            <a:pPr indent="0" lvl="0" marL="0" rtl="0" algn="l">
              <a:spcBef>
                <a:spcPts val="0"/>
              </a:spcBef>
              <a:spcAft>
                <a:spcPts val="0"/>
              </a:spcAft>
              <a:buNone/>
            </a:pPr>
            <a:r>
              <a:rPr b="1" lang="en-GB" sz="900">
                <a:solidFill>
                  <a:srgbClr val="FF0000"/>
                </a:solidFill>
                <a:latin typeface="Helvetica Neue"/>
                <a:ea typeface="Helvetica Neue"/>
                <a:cs typeface="Helvetica Neue"/>
                <a:sym typeface="Helvetica Neue"/>
              </a:rPr>
              <a:t>Trushar</a:t>
            </a:r>
            <a:endParaRPr b="1" sz="900">
              <a:solidFill>
                <a:srgbClr val="FF0000"/>
              </a:solidFill>
              <a:latin typeface="Helvetica Neue"/>
              <a:ea typeface="Helvetica Neue"/>
              <a:cs typeface="Helvetica Neue"/>
              <a:sym typeface="Helvetica Neue"/>
            </a:endParaRPr>
          </a:p>
          <a:p>
            <a:pPr indent="0" lvl="0" marL="0" rtl="0" algn="l">
              <a:spcBef>
                <a:spcPts val="0"/>
              </a:spcBef>
              <a:spcAft>
                <a:spcPts val="0"/>
              </a:spcAft>
              <a:buNone/>
            </a:pPr>
            <a:r>
              <a:rPr lang="en-GB" sz="900">
                <a:latin typeface="Helvetica Neue"/>
                <a:ea typeface="Helvetica Neue"/>
                <a:cs typeface="Helvetica Neue"/>
                <a:sym typeface="Helvetica Neue"/>
              </a:rPr>
              <a:t>They are hiding the truth from you and putting our children in danger. Give your child a tablespoon of garlic and honey each day to prevent measles, not any of the dangerous vaccines and drugs doctors want to feed to our kids.</a:t>
            </a:r>
            <a:r>
              <a:rPr lang="en-GB" sz="900">
                <a:latin typeface="Helvetica Neue"/>
                <a:ea typeface="Helvetica Neue"/>
                <a:cs typeface="Helvetica Neue"/>
                <a:sym typeface="Helvetica Neue"/>
              </a:rPr>
              <a:t> </a:t>
            </a:r>
            <a:endParaRPr sz="900">
              <a:latin typeface="Helvetica Neue"/>
              <a:ea typeface="Helvetica Neue"/>
              <a:cs typeface="Helvetica Neue"/>
              <a:sym typeface="Helvetica Neue"/>
            </a:endParaRPr>
          </a:p>
          <a:p>
            <a:pPr indent="0" lvl="0" marL="0" rtl="0" algn="l">
              <a:spcBef>
                <a:spcPts val="0"/>
              </a:spcBef>
              <a:spcAft>
                <a:spcPts val="0"/>
              </a:spcAft>
              <a:buNone/>
            </a:pPr>
            <a:r>
              <a:t/>
            </a:r>
            <a:endParaRPr sz="900">
              <a:latin typeface="Helvetica Neue"/>
              <a:ea typeface="Helvetica Neue"/>
              <a:cs typeface="Helvetica Neue"/>
              <a:sym typeface="Helvetica Neue"/>
            </a:endParaRPr>
          </a:p>
          <a:p>
            <a:pPr indent="0" lvl="0" marL="0" rtl="0" algn="l">
              <a:spcBef>
                <a:spcPts val="0"/>
              </a:spcBef>
              <a:spcAft>
                <a:spcPts val="0"/>
              </a:spcAft>
              <a:buNone/>
            </a:pPr>
            <a:r>
              <a:t/>
            </a:r>
            <a:endParaRPr sz="900">
              <a:latin typeface="Helvetica Neue"/>
              <a:ea typeface="Helvetica Neue"/>
              <a:cs typeface="Helvetica Neue"/>
              <a:sym typeface="Helvetica Neue"/>
            </a:endParaRPr>
          </a:p>
          <a:p>
            <a:pPr indent="0" lvl="0" marL="0" rtl="0" algn="l">
              <a:spcBef>
                <a:spcPts val="0"/>
              </a:spcBef>
              <a:spcAft>
                <a:spcPts val="0"/>
              </a:spcAft>
              <a:buNone/>
            </a:pPr>
            <a:r>
              <a:t/>
            </a:r>
            <a:endParaRPr sz="900">
              <a:solidFill>
                <a:schemeClr val="dk1"/>
              </a:solidFill>
              <a:latin typeface="Helvetica Neue"/>
              <a:ea typeface="Helvetica Neue"/>
              <a:cs typeface="Helvetica Neue"/>
              <a:sym typeface="Helvetica Neue"/>
            </a:endParaRPr>
          </a:p>
        </p:txBody>
      </p:sp>
      <p:sp>
        <p:nvSpPr>
          <p:cNvPr id="1762" name="Google Shape;1762;p102"/>
          <p:cNvSpPr txBox="1"/>
          <p:nvPr/>
        </p:nvSpPr>
        <p:spPr>
          <a:xfrm>
            <a:off x="786023" y="509325"/>
            <a:ext cx="318600" cy="30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GB" sz="900">
                <a:solidFill>
                  <a:srgbClr val="4A86E8"/>
                </a:solidFill>
                <a:latin typeface="Helvetica Neue"/>
                <a:ea typeface="Helvetica Neue"/>
                <a:cs typeface="Helvetica Neue"/>
                <a:sym typeface="Helvetica Neue"/>
              </a:rPr>
              <a:t>&lt;</a:t>
            </a:r>
            <a:r>
              <a:rPr lang="en-GB" sz="900">
                <a:solidFill>
                  <a:srgbClr val="4A86E8"/>
                </a:solidFill>
                <a:latin typeface="Helvetica Neue"/>
                <a:ea typeface="Helvetica Neue"/>
                <a:cs typeface="Helvetica Neue"/>
                <a:sym typeface="Helvetica Neue"/>
              </a:rPr>
              <a:t> </a:t>
            </a:r>
            <a:endParaRPr sz="900">
              <a:solidFill>
                <a:srgbClr val="4A86E8"/>
              </a:solidFill>
              <a:latin typeface="Helvetica Neue"/>
              <a:ea typeface="Helvetica Neue"/>
              <a:cs typeface="Helvetica Neue"/>
              <a:sym typeface="Helvetica Neue"/>
            </a:endParaRPr>
          </a:p>
        </p:txBody>
      </p:sp>
      <p:sp>
        <p:nvSpPr>
          <p:cNvPr id="1763" name="Google Shape;1763;p102"/>
          <p:cNvSpPr txBox="1"/>
          <p:nvPr/>
        </p:nvSpPr>
        <p:spPr>
          <a:xfrm>
            <a:off x="1371964" y="501485"/>
            <a:ext cx="1282500" cy="30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GB" sz="900">
                <a:latin typeface="Helvetica Neue"/>
                <a:ea typeface="Helvetica Neue"/>
                <a:cs typeface="Helvetica Neue"/>
                <a:sym typeface="Helvetica Neue"/>
              </a:rPr>
              <a:t>Covid chat</a:t>
            </a:r>
            <a:endParaRPr b="1" sz="900">
              <a:latin typeface="Helvetica Neue"/>
              <a:ea typeface="Helvetica Neue"/>
              <a:cs typeface="Helvetica Neue"/>
              <a:sym typeface="Helvetica Neue"/>
            </a:endParaRPr>
          </a:p>
          <a:p>
            <a:pPr indent="0" lvl="0" marL="0" rtl="0" algn="l">
              <a:lnSpc>
                <a:spcPct val="100000"/>
              </a:lnSpc>
              <a:spcBef>
                <a:spcPts val="0"/>
              </a:spcBef>
              <a:spcAft>
                <a:spcPts val="0"/>
              </a:spcAft>
              <a:buNone/>
            </a:pPr>
            <a:r>
              <a:rPr lang="en-GB" sz="700">
                <a:solidFill>
                  <a:srgbClr val="999999"/>
                </a:solidFill>
                <a:latin typeface="Helvetica Neue"/>
                <a:ea typeface="Helvetica Neue"/>
                <a:cs typeface="Helvetica Neue"/>
                <a:sym typeface="Helvetica Neue"/>
              </a:rPr>
              <a:t>Trushar, Indrajeet, Sundar</a:t>
            </a:r>
            <a:endParaRPr sz="700">
              <a:solidFill>
                <a:srgbClr val="999999"/>
              </a:solidFill>
              <a:latin typeface="Helvetica Neue"/>
              <a:ea typeface="Helvetica Neue"/>
              <a:cs typeface="Helvetica Neue"/>
              <a:sym typeface="Helvetica Neue"/>
            </a:endParaRPr>
          </a:p>
        </p:txBody>
      </p:sp>
      <p:pic>
        <p:nvPicPr>
          <p:cNvPr id="1764" name="Google Shape;1764;p102"/>
          <p:cNvPicPr preferRelativeResize="0"/>
          <p:nvPr/>
        </p:nvPicPr>
        <p:blipFill rotWithShape="1">
          <a:blip r:embed="rId3">
            <a:alphaModFix/>
          </a:blip>
          <a:srcRect b="26563" l="24663" r="24663" t="26563"/>
          <a:stretch/>
        </p:blipFill>
        <p:spPr>
          <a:xfrm>
            <a:off x="1037250" y="538424"/>
            <a:ext cx="297600" cy="275400"/>
          </a:xfrm>
          <a:prstGeom prst="ellipse">
            <a:avLst/>
          </a:prstGeom>
          <a:noFill/>
          <a:ln>
            <a:noFill/>
          </a:ln>
        </p:spPr>
      </p:pic>
      <p:cxnSp>
        <p:nvCxnSpPr>
          <p:cNvPr id="1765" name="Google Shape;1765;p102"/>
          <p:cNvCxnSpPr/>
          <p:nvPr/>
        </p:nvCxnSpPr>
        <p:spPr>
          <a:xfrm>
            <a:off x="4382975" y="267000"/>
            <a:ext cx="8100" cy="4555800"/>
          </a:xfrm>
          <a:prstGeom prst="straightConnector1">
            <a:avLst/>
          </a:prstGeom>
          <a:noFill/>
          <a:ln cap="flat" cmpd="sng" w="9525">
            <a:solidFill>
              <a:srgbClr val="FF4F42"/>
            </a:solidFill>
            <a:prstDash val="solid"/>
            <a:round/>
            <a:headEnd len="med" w="med" type="none"/>
            <a:tailEnd len="med" w="med" type="none"/>
          </a:ln>
        </p:spPr>
      </p:cxnSp>
      <p:sp>
        <p:nvSpPr>
          <p:cNvPr id="1766" name="Google Shape;1766;p102"/>
          <p:cNvSpPr/>
          <p:nvPr/>
        </p:nvSpPr>
        <p:spPr>
          <a:xfrm>
            <a:off x="5158650" y="451550"/>
            <a:ext cx="2352300" cy="4261500"/>
          </a:xfrm>
          <a:prstGeom prst="roundRect">
            <a:avLst>
              <a:gd fmla="val 10306"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02"/>
          <p:cNvSpPr/>
          <p:nvPr/>
        </p:nvSpPr>
        <p:spPr>
          <a:xfrm>
            <a:off x="5158650" y="451550"/>
            <a:ext cx="2352300" cy="4261500"/>
          </a:xfrm>
          <a:prstGeom prst="roundRect">
            <a:avLst>
              <a:gd fmla="val 10306"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02"/>
          <p:cNvSpPr/>
          <p:nvPr/>
        </p:nvSpPr>
        <p:spPr>
          <a:xfrm>
            <a:off x="5090075" y="451550"/>
            <a:ext cx="3351600" cy="4261500"/>
          </a:xfrm>
          <a:prstGeom prst="roundRect">
            <a:avLst>
              <a:gd fmla="val 1030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02"/>
          <p:cNvSpPr/>
          <p:nvPr/>
        </p:nvSpPr>
        <p:spPr>
          <a:xfrm>
            <a:off x="5205625" y="876825"/>
            <a:ext cx="3078300" cy="34893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102"/>
          <p:cNvSpPr/>
          <p:nvPr/>
        </p:nvSpPr>
        <p:spPr>
          <a:xfrm>
            <a:off x="5359800" y="1016725"/>
            <a:ext cx="2799000" cy="768900"/>
          </a:xfrm>
          <a:prstGeom prst="roundRect">
            <a:avLst>
              <a:gd fmla="val 5406" name="adj"/>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900">
              <a:solidFill>
                <a:srgbClr val="FF0000"/>
              </a:solidFill>
              <a:latin typeface="Helvetica Neue"/>
              <a:ea typeface="Helvetica Neue"/>
              <a:cs typeface="Helvetica Neue"/>
              <a:sym typeface="Helvetica Neue"/>
            </a:endParaRPr>
          </a:p>
          <a:p>
            <a:pPr indent="0" lvl="0" marL="0" rtl="0" algn="l">
              <a:spcBef>
                <a:spcPts val="0"/>
              </a:spcBef>
              <a:spcAft>
                <a:spcPts val="0"/>
              </a:spcAft>
              <a:buNone/>
            </a:pPr>
            <a:r>
              <a:t/>
            </a:r>
            <a:endParaRPr b="1" sz="900">
              <a:solidFill>
                <a:srgbClr val="FF0000"/>
              </a:solidFill>
              <a:latin typeface="Helvetica Neue"/>
              <a:ea typeface="Helvetica Neue"/>
              <a:cs typeface="Helvetica Neue"/>
              <a:sym typeface="Helvetica Neue"/>
            </a:endParaRPr>
          </a:p>
          <a:p>
            <a:pPr indent="0" lvl="0" marL="0" rtl="0" algn="l">
              <a:spcBef>
                <a:spcPts val="0"/>
              </a:spcBef>
              <a:spcAft>
                <a:spcPts val="0"/>
              </a:spcAft>
              <a:buNone/>
            </a:pPr>
            <a:r>
              <a:t/>
            </a:r>
            <a:endParaRPr b="1" sz="900">
              <a:solidFill>
                <a:srgbClr val="FF0000"/>
              </a:solidFill>
              <a:latin typeface="Helvetica Neue"/>
              <a:ea typeface="Helvetica Neue"/>
              <a:cs typeface="Helvetica Neue"/>
              <a:sym typeface="Helvetica Neue"/>
            </a:endParaRPr>
          </a:p>
          <a:p>
            <a:pPr indent="0" lvl="0" marL="0" rtl="0" algn="l">
              <a:spcBef>
                <a:spcPts val="0"/>
              </a:spcBef>
              <a:spcAft>
                <a:spcPts val="0"/>
              </a:spcAft>
              <a:buNone/>
            </a:pPr>
            <a:r>
              <a:rPr b="1" lang="en-GB" sz="900">
                <a:solidFill>
                  <a:srgbClr val="FF0000"/>
                </a:solidFill>
                <a:latin typeface="Helvetica Neue"/>
                <a:ea typeface="Helvetica Neue"/>
                <a:cs typeface="Helvetica Neue"/>
                <a:sym typeface="Helvetica Neue"/>
              </a:rPr>
              <a:t>Trushar</a:t>
            </a:r>
            <a:endParaRPr b="1" sz="900">
              <a:solidFill>
                <a:srgbClr val="FF0000"/>
              </a:solidFill>
              <a:latin typeface="Helvetica Neue"/>
              <a:ea typeface="Helvetica Neue"/>
              <a:cs typeface="Helvetica Neue"/>
              <a:sym typeface="Helvetica Neue"/>
            </a:endParaRPr>
          </a:p>
          <a:p>
            <a:pPr indent="0" lvl="0" marL="0" rtl="0" algn="l">
              <a:spcBef>
                <a:spcPts val="0"/>
              </a:spcBef>
              <a:spcAft>
                <a:spcPts val="0"/>
              </a:spcAft>
              <a:buNone/>
            </a:pPr>
            <a:r>
              <a:rPr lang="en-GB" sz="900">
                <a:latin typeface="Helvetica Neue"/>
                <a:ea typeface="Helvetica Neue"/>
                <a:cs typeface="Helvetica Neue"/>
                <a:sym typeface="Helvetica Neue"/>
              </a:rPr>
              <a:t>Give your child a tablespoon of garlic and honey each day for an effective home treatment and way to prevent measles.</a:t>
            </a:r>
            <a:endParaRPr sz="900">
              <a:latin typeface="Helvetica Neue"/>
              <a:ea typeface="Helvetica Neue"/>
              <a:cs typeface="Helvetica Neue"/>
              <a:sym typeface="Helvetica Neue"/>
            </a:endParaRPr>
          </a:p>
          <a:p>
            <a:pPr indent="0" lvl="0" marL="0" rtl="0" algn="l">
              <a:spcBef>
                <a:spcPts val="0"/>
              </a:spcBef>
              <a:spcAft>
                <a:spcPts val="0"/>
              </a:spcAft>
              <a:buNone/>
            </a:pPr>
            <a:r>
              <a:t/>
            </a:r>
            <a:endParaRPr sz="900">
              <a:latin typeface="Helvetica Neue"/>
              <a:ea typeface="Helvetica Neue"/>
              <a:cs typeface="Helvetica Neue"/>
              <a:sym typeface="Helvetica Neue"/>
            </a:endParaRPr>
          </a:p>
          <a:p>
            <a:pPr indent="0" lvl="0" marL="0" rtl="0" algn="l">
              <a:spcBef>
                <a:spcPts val="0"/>
              </a:spcBef>
              <a:spcAft>
                <a:spcPts val="0"/>
              </a:spcAft>
              <a:buNone/>
            </a:pPr>
            <a:r>
              <a:t/>
            </a:r>
            <a:endParaRPr sz="900">
              <a:latin typeface="Helvetica Neue"/>
              <a:ea typeface="Helvetica Neue"/>
              <a:cs typeface="Helvetica Neue"/>
              <a:sym typeface="Helvetica Neue"/>
            </a:endParaRPr>
          </a:p>
          <a:p>
            <a:pPr indent="0" lvl="0" marL="0" rtl="0" algn="l">
              <a:spcBef>
                <a:spcPts val="0"/>
              </a:spcBef>
              <a:spcAft>
                <a:spcPts val="0"/>
              </a:spcAft>
              <a:buNone/>
            </a:pPr>
            <a:r>
              <a:t/>
            </a:r>
            <a:endParaRPr sz="900">
              <a:solidFill>
                <a:schemeClr val="dk1"/>
              </a:solidFill>
              <a:latin typeface="Helvetica Neue"/>
              <a:ea typeface="Helvetica Neue"/>
              <a:cs typeface="Helvetica Neue"/>
              <a:sym typeface="Helvetica Neue"/>
            </a:endParaRPr>
          </a:p>
        </p:txBody>
      </p:sp>
      <p:sp>
        <p:nvSpPr>
          <p:cNvPr id="1771" name="Google Shape;1771;p102"/>
          <p:cNvSpPr txBox="1"/>
          <p:nvPr/>
        </p:nvSpPr>
        <p:spPr>
          <a:xfrm>
            <a:off x="5205623" y="509325"/>
            <a:ext cx="318600" cy="30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GB" sz="900">
                <a:solidFill>
                  <a:srgbClr val="4A86E8"/>
                </a:solidFill>
                <a:latin typeface="Helvetica Neue"/>
                <a:ea typeface="Helvetica Neue"/>
                <a:cs typeface="Helvetica Neue"/>
                <a:sym typeface="Helvetica Neue"/>
              </a:rPr>
              <a:t>&lt;</a:t>
            </a:r>
            <a:r>
              <a:rPr lang="en-GB" sz="900">
                <a:solidFill>
                  <a:srgbClr val="4A86E8"/>
                </a:solidFill>
                <a:latin typeface="Helvetica Neue"/>
                <a:ea typeface="Helvetica Neue"/>
                <a:cs typeface="Helvetica Neue"/>
                <a:sym typeface="Helvetica Neue"/>
              </a:rPr>
              <a:t> </a:t>
            </a:r>
            <a:endParaRPr sz="900">
              <a:solidFill>
                <a:srgbClr val="4A86E8"/>
              </a:solidFill>
              <a:latin typeface="Helvetica Neue"/>
              <a:ea typeface="Helvetica Neue"/>
              <a:cs typeface="Helvetica Neue"/>
              <a:sym typeface="Helvetica Neue"/>
            </a:endParaRPr>
          </a:p>
        </p:txBody>
      </p:sp>
      <p:sp>
        <p:nvSpPr>
          <p:cNvPr id="1772" name="Google Shape;1772;p102"/>
          <p:cNvSpPr txBox="1"/>
          <p:nvPr/>
        </p:nvSpPr>
        <p:spPr>
          <a:xfrm>
            <a:off x="5791564" y="501485"/>
            <a:ext cx="1282500" cy="30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GB" sz="900">
                <a:latin typeface="Helvetica Neue"/>
                <a:ea typeface="Helvetica Neue"/>
                <a:cs typeface="Helvetica Neue"/>
                <a:sym typeface="Helvetica Neue"/>
              </a:rPr>
              <a:t>Covid chat</a:t>
            </a:r>
            <a:endParaRPr b="1" sz="900">
              <a:latin typeface="Helvetica Neue"/>
              <a:ea typeface="Helvetica Neue"/>
              <a:cs typeface="Helvetica Neue"/>
              <a:sym typeface="Helvetica Neue"/>
            </a:endParaRPr>
          </a:p>
          <a:p>
            <a:pPr indent="0" lvl="0" marL="0" rtl="0" algn="l">
              <a:lnSpc>
                <a:spcPct val="100000"/>
              </a:lnSpc>
              <a:spcBef>
                <a:spcPts val="0"/>
              </a:spcBef>
              <a:spcAft>
                <a:spcPts val="0"/>
              </a:spcAft>
              <a:buNone/>
            </a:pPr>
            <a:r>
              <a:rPr lang="en-GB" sz="700">
                <a:solidFill>
                  <a:srgbClr val="999999"/>
                </a:solidFill>
                <a:latin typeface="Helvetica Neue"/>
                <a:ea typeface="Helvetica Neue"/>
                <a:cs typeface="Helvetica Neue"/>
                <a:sym typeface="Helvetica Neue"/>
              </a:rPr>
              <a:t>Trushar, Indrajeet, Sundar</a:t>
            </a:r>
            <a:endParaRPr sz="700">
              <a:solidFill>
                <a:srgbClr val="999999"/>
              </a:solidFill>
              <a:latin typeface="Helvetica Neue"/>
              <a:ea typeface="Helvetica Neue"/>
              <a:cs typeface="Helvetica Neue"/>
              <a:sym typeface="Helvetica Neue"/>
            </a:endParaRPr>
          </a:p>
        </p:txBody>
      </p:sp>
      <p:pic>
        <p:nvPicPr>
          <p:cNvPr id="1773" name="Google Shape;1773;p102"/>
          <p:cNvPicPr preferRelativeResize="0"/>
          <p:nvPr/>
        </p:nvPicPr>
        <p:blipFill rotWithShape="1">
          <a:blip r:embed="rId3">
            <a:alphaModFix/>
          </a:blip>
          <a:srcRect b="26563" l="24663" r="24663" t="26563"/>
          <a:stretch/>
        </p:blipFill>
        <p:spPr>
          <a:xfrm>
            <a:off x="5456850" y="538424"/>
            <a:ext cx="297600" cy="275400"/>
          </a:xfrm>
          <a:prstGeom prst="ellipse">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7" name="Shape 1777"/>
        <p:cNvGrpSpPr/>
        <p:nvPr/>
      </p:nvGrpSpPr>
      <p:grpSpPr>
        <a:xfrm>
          <a:off x="0" y="0"/>
          <a:ext cx="0" cy="0"/>
          <a:chOff x="0" y="0"/>
          <a:chExt cx="0" cy="0"/>
        </a:xfrm>
      </p:grpSpPr>
      <p:sp>
        <p:nvSpPr>
          <p:cNvPr id="1778" name="Google Shape;1778;p10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grpSp>
        <p:nvGrpSpPr>
          <p:cNvPr id="1779" name="Google Shape;1779;p103"/>
          <p:cNvGrpSpPr/>
          <p:nvPr/>
        </p:nvGrpSpPr>
        <p:grpSpPr>
          <a:xfrm>
            <a:off x="5029668" y="1133780"/>
            <a:ext cx="3622932" cy="2262004"/>
            <a:chOff x="3392350" y="379960"/>
            <a:chExt cx="2355000" cy="4261500"/>
          </a:xfrm>
        </p:grpSpPr>
        <p:sp>
          <p:nvSpPr>
            <p:cNvPr id="1780" name="Google Shape;1780;p103"/>
            <p:cNvSpPr/>
            <p:nvPr/>
          </p:nvSpPr>
          <p:spPr>
            <a:xfrm>
              <a:off x="3394103" y="37996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03"/>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1782" name="Google Shape;1782;p103"/>
            <p:cNvSpPr txBox="1"/>
            <p:nvPr/>
          </p:nvSpPr>
          <p:spPr>
            <a:xfrm>
              <a:off x="4342449" y="1474207"/>
              <a:ext cx="13026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A huge industry has formed around cancer that generates large revenues with marginal benefits to patients. The costs of cancer have gone up 40% in the last decade.</a:t>
              </a:r>
              <a:endParaRPr sz="1200">
                <a:solidFill>
                  <a:schemeClr val="dk1"/>
                </a:solidFill>
              </a:endParaRPr>
            </a:p>
          </p:txBody>
        </p:sp>
        <p:cxnSp>
          <p:nvCxnSpPr>
            <p:cNvPr id="1783" name="Google Shape;1783;p103"/>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1784" name="Google Shape;1784;p103"/>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85" name="Google Shape;1785;p103"/>
          <p:cNvPicPr preferRelativeResize="0"/>
          <p:nvPr/>
        </p:nvPicPr>
        <p:blipFill>
          <a:blip r:embed="rId3">
            <a:alphaModFix/>
          </a:blip>
          <a:stretch>
            <a:fillRect/>
          </a:stretch>
        </p:blipFill>
        <p:spPr>
          <a:xfrm>
            <a:off x="5224975" y="1262300"/>
            <a:ext cx="374700" cy="393600"/>
          </a:xfrm>
          <a:prstGeom prst="ellipse">
            <a:avLst/>
          </a:prstGeom>
          <a:noFill/>
          <a:ln>
            <a:noFill/>
          </a:ln>
        </p:spPr>
      </p:pic>
      <p:sp>
        <p:nvSpPr>
          <p:cNvPr id="1786" name="Google Shape;1786;p103"/>
          <p:cNvSpPr txBox="1"/>
          <p:nvPr/>
        </p:nvSpPr>
        <p:spPr>
          <a:xfrm>
            <a:off x="5659825" y="1216674"/>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Smitha_1976</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pic>
        <p:nvPicPr>
          <p:cNvPr id="1787" name="Google Shape;1787;p103"/>
          <p:cNvPicPr preferRelativeResize="0"/>
          <p:nvPr/>
        </p:nvPicPr>
        <p:blipFill>
          <a:blip r:embed="rId4">
            <a:alphaModFix/>
          </a:blip>
          <a:stretch>
            <a:fillRect/>
          </a:stretch>
        </p:blipFill>
        <p:spPr>
          <a:xfrm>
            <a:off x="5174149" y="1837455"/>
            <a:ext cx="1256300" cy="986600"/>
          </a:xfrm>
          <a:prstGeom prst="rect">
            <a:avLst/>
          </a:prstGeom>
          <a:noFill/>
          <a:ln>
            <a:noFill/>
          </a:ln>
        </p:spPr>
      </p:pic>
      <p:sp>
        <p:nvSpPr>
          <p:cNvPr id="1788" name="Google Shape;1788;p103"/>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New post template</a:t>
            </a:r>
            <a:endParaRPr/>
          </a:p>
        </p:txBody>
      </p:sp>
      <p:grpSp>
        <p:nvGrpSpPr>
          <p:cNvPr id="1789" name="Google Shape;1789;p103"/>
          <p:cNvGrpSpPr/>
          <p:nvPr/>
        </p:nvGrpSpPr>
        <p:grpSpPr>
          <a:xfrm>
            <a:off x="728218" y="1199755"/>
            <a:ext cx="3622932" cy="2262004"/>
            <a:chOff x="3392350" y="379960"/>
            <a:chExt cx="2355000" cy="4261500"/>
          </a:xfrm>
        </p:grpSpPr>
        <p:sp>
          <p:nvSpPr>
            <p:cNvPr id="1790" name="Google Shape;1790;p103"/>
            <p:cNvSpPr/>
            <p:nvPr/>
          </p:nvSpPr>
          <p:spPr>
            <a:xfrm>
              <a:off x="3394103" y="37996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03"/>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1792" name="Google Shape;1792;p103"/>
            <p:cNvSpPr txBox="1"/>
            <p:nvPr/>
          </p:nvSpPr>
          <p:spPr>
            <a:xfrm>
              <a:off x="4342449" y="1474207"/>
              <a:ext cx="13026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Have you ever considered that Big Pharma might be withholding the cure for cancer so that they can continue making $$$? It’s always profit over everything, even public health.</a:t>
              </a:r>
              <a:endParaRPr sz="1200">
                <a:solidFill>
                  <a:srgbClr val="4A86E8"/>
                </a:solidFill>
              </a:endParaRPr>
            </a:p>
          </p:txBody>
        </p:sp>
        <p:cxnSp>
          <p:nvCxnSpPr>
            <p:cNvPr id="1793" name="Google Shape;1793;p103"/>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1794" name="Google Shape;1794;p103"/>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95" name="Google Shape;1795;p103"/>
          <p:cNvPicPr preferRelativeResize="0"/>
          <p:nvPr/>
        </p:nvPicPr>
        <p:blipFill>
          <a:blip r:embed="rId3">
            <a:alphaModFix/>
          </a:blip>
          <a:stretch>
            <a:fillRect/>
          </a:stretch>
        </p:blipFill>
        <p:spPr>
          <a:xfrm>
            <a:off x="923525" y="1328275"/>
            <a:ext cx="374700" cy="393600"/>
          </a:xfrm>
          <a:prstGeom prst="ellipse">
            <a:avLst/>
          </a:prstGeom>
          <a:noFill/>
          <a:ln>
            <a:noFill/>
          </a:ln>
        </p:spPr>
      </p:pic>
      <p:sp>
        <p:nvSpPr>
          <p:cNvPr id="1796" name="Google Shape;1796;p103"/>
          <p:cNvSpPr txBox="1"/>
          <p:nvPr/>
        </p:nvSpPr>
        <p:spPr>
          <a:xfrm>
            <a:off x="1358375" y="1282649"/>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Smitha_1976</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pic>
        <p:nvPicPr>
          <p:cNvPr id="1797" name="Google Shape;1797;p103"/>
          <p:cNvPicPr preferRelativeResize="0"/>
          <p:nvPr/>
        </p:nvPicPr>
        <p:blipFill rotWithShape="1">
          <a:blip r:embed="rId5">
            <a:alphaModFix/>
          </a:blip>
          <a:srcRect b="0" l="18451" r="5334" t="0"/>
          <a:stretch/>
        </p:blipFill>
        <p:spPr>
          <a:xfrm>
            <a:off x="923525" y="1837550"/>
            <a:ext cx="1256400" cy="986400"/>
          </a:xfrm>
          <a:prstGeom prst="rect">
            <a:avLst/>
          </a:prstGeom>
          <a:noFill/>
          <a:ln>
            <a:noFill/>
          </a:ln>
        </p:spPr>
      </p:pic>
      <p:pic>
        <p:nvPicPr>
          <p:cNvPr id="1798" name="Google Shape;1798;p103"/>
          <p:cNvPicPr preferRelativeResize="0"/>
          <p:nvPr/>
        </p:nvPicPr>
        <p:blipFill>
          <a:blip r:embed="rId6">
            <a:alphaModFix/>
          </a:blip>
          <a:stretch>
            <a:fillRect/>
          </a:stretch>
        </p:blipFill>
        <p:spPr>
          <a:xfrm>
            <a:off x="5174101" y="1837559"/>
            <a:ext cx="1256401" cy="986398"/>
          </a:xfrm>
          <a:prstGeom prst="rect">
            <a:avLst/>
          </a:prstGeom>
          <a:noFill/>
          <a:ln>
            <a:noFill/>
          </a:ln>
        </p:spPr>
      </p:pic>
      <p:pic>
        <p:nvPicPr>
          <p:cNvPr id="1799" name="Google Shape;1799;p103"/>
          <p:cNvPicPr preferRelativeResize="0"/>
          <p:nvPr/>
        </p:nvPicPr>
        <p:blipFill>
          <a:blip r:embed="rId7">
            <a:alphaModFix/>
          </a:blip>
          <a:stretch>
            <a:fillRect/>
          </a:stretch>
        </p:blipFill>
        <p:spPr>
          <a:xfrm>
            <a:off x="923680" y="1328865"/>
            <a:ext cx="374400" cy="392400"/>
          </a:xfrm>
          <a:prstGeom prst="ellipse">
            <a:avLst/>
          </a:prstGeom>
          <a:noFill/>
          <a:ln>
            <a:noFill/>
          </a:ln>
        </p:spPr>
      </p:pic>
      <p:pic>
        <p:nvPicPr>
          <p:cNvPr id="1800" name="Google Shape;1800;p103"/>
          <p:cNvPicPr preferRelativeResize="0"/>
          <p:nvPr/>
        </p:nvPicPr>
        <p:blipFill>
          <a:blip r:embed="rId7">
            <a:alphaModFix/>
          </a:blip>
          <a:stretch>
            <a:fillRect/>
          </a:stretch>
        </p:blipFill>
        <p:spPr>
          <a:xfrm>
            <a:off x="5225130" y="1262890"/>
            <a:ext cx="374400" cy="392400"/>
          </a:xfrm>
          <a:prstGeom prst="ellipse">
            <a:avLst/>
          </a:prstGeom>
          <a:noFill/>
          <a:ln>
            <a:noFill/>
          </a:ln>
        </p:spPr>
      </p:pic>
      <p:sp>
        <p:nvSpPr>
          <p:cNvPr id="1801" name="Google Shape;1801;p103"/>
          <p:cNvSpPr txBox="1"/>
          <p:nvPr/>
        </p:nvSpPr>
        <p:spPr>
          <a:xfrm>
            <a:off x="447800" y="3648500"/>
            <a:ext cx="54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Topics: </a:t>
            </a:r>
            <a:r>
              <a:rPr lang="en-GB" u="sng">
                <a:latin typeface="Open Sans"/>
                <a:ea typeface="Open Sans"/>
                <a:cs typeface="Open Sans"/>
                <a:sym typeface="Open Sans"/>
              </a:rPr>
              <a:t>Big Pharma</a:t>
            </a:r>
            <a:r>
              <a:rPr lang="en-GB">
                <a:latin typeface="Open Sans"/>
                <a:ea typeface="Open Sans"/>
                <a:cs typeface="Open Sans"/>
                <a:sym typeface="Open Sans"/>
              </a:rPr>
              <a:t>, cancer</a:t>
            </a:r>
            <a:endParaRPr>
              <a:latin typeface="Open Sans"/>
              <a:ea typeface="Open Sans"/>
              <a:cs typeface="Open Sans"/>
              <a:sym typeface="Open Sans"/>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05" name="Shape 1805"/>
        <p:cNvGrpSpPr/>
        <p:nvPr/>
      </p:nvGrpSpPr>
      <p:grpSpPr>
        <a:xfrm>
          <a:off x="0" y="0"/>
          <a:ext cx="0" cy="0"/>
          <a:chOff x="0" y="0"/>
          <a:chExt cx="0" cy="0"/>
        </a:xfrm>
      </p:grpSpPr>
      <p:sp>
        <p:nvSpPr>
          <p:cNvPr id="1806" name="Google Shape;1806;p104"/>
          <p:cNvSpPr/>
          <p:nvPr/>
        </p:nvSpPr>
        <p:spPr>
          <a:xfrm>
            <a:off x="317525" y="441000"/>
            <a:ext cx="3960000" cy="4261500"/>
          </a:xfrm>
          <a:prstGeom prst="roundRect">
            <a:avLst>
              <a:gd fmla="val 1030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04"/>
          <p:cNvSpPr/>
          <p:nvPr/>
        </p:nvSpPr>
        <p:spPr>
          <a:xfrm>
            <a:off x="291125" y="547400"/>
            <a:ext cx="3960000" cy="4061700"/>
          </a:xfrm>
          <a:prstGeom prst="roundRect">
            <a:avLst>
              <a:gd fmla="val 1030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0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809" name="Google Shape;1809;p104"/>
          <p:cNvSpPr txBox="1"/>
          <p:nvPr/>
        </p:nvSpPr>
        <p:spPr>
          <a:xfrm>
            <a:off x="2257475" y="1603575"/>
            <a:ext cx="19020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999999"/>
                </a:solidFill>
                <a:latin typeface="Helvetica Neue"/>
                <a:ea typeface="Helvetica Neue"/>
                <a:cs typeface="Helvetica Neue"/>
                <a:sym typeface="Helvetica Neue"/>
              </a:rPr>
              <a:t>Liked by </a:t>
            </a:r>
            <a:r>
              <a:rPr b="1" lang="en-GB" sz="800">
                <a:solidFill>
                  <a:srgbClr val="999999"/>
                </a:solidFill>
                <a:latin typeface="Helvetica Neue"/>
                <a:ea typeface="Helvetica Neue"/>
                <a:cs typeface="Helvetica Neue"/>
                <a:sym typeface="Helvetica Neue"/>
              </a:rPr>
              <a:t>hansolouw</a:t>
            </a:r>
            <a:r>
              <a:rPr lang="en-GB" sz="800">
                <a:solidFill>
                  <a:srgbClr val="999999"/>
                </a:solidFill>
                <a:latin typeface="Helvetica Neue"/>
                <a:ea typeface="Helvetica Neue"/>
                <a:cs typeface="Helvetica Neue"/>
                <a:sym typeface="Helvetica Neue"/>
              </a:rPr>
              <a:t> and </a:t>
            </a:r>
            <a:r>
              <a:rPr b="1" lang="en-GB" sz="800">
                <a:solidFill>
                  <a:srgbClr val="999999"/>
                </a:solidFill>
                <a:latin typeface="Helvetica Neue"/>
                <a:ea typeface="Helvetica Neue"/>
                <a:cs typeface="Helvetica Neue"/>
                <a:sym typeface="Helvetica Neue"/>
              </a:rPr>
              <a:t>540 others</a:t>
            </a:r>
            <a:endParaRPr b="1" sz="800">
              <a:solidFill>
                <a:srgbClr val="999999"/>
              </a:solidFill>
              <a:latin typeface="Helvetica Neue"/>
              <a:ea typeface="Helvetica Neue"/>
              <a:cs typeface="Helvetica Neue"/>
              <a:sym typeface="Helvetica Neue"/>
            </a:endParaRPr>
          </a:p>
        </p:txBody>
      </p:sp>
      <p:sp>
        <p:nvSpPr>
          <p:cNvPr id="1810" name="Google Shape;1810;p104"/>
          <p:cNvSpPr txBox="1"/>
          <p:nvPr/>
        </p:nvSpPr>
        <p:spPr>
          <a:xfrm>
            <a:off x="2244126" y="1892400"/>
            <a:ext cx="1175400" cy="23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latin typeface="Helvetica Neue"/>
                <a:ea typeface="Helvetica Neue"/>
                <a:cs typeface="Helvetica Neue"/>
                <a:sym typeface="Helvetica Neue"/>
              </a:rPr>
              <a:t>View all 12 comments</a:t>
            </a:r>
            <a:endParaRPr sz="800">
              <a:solidFill>
                <a:srgbClr val="999999"/>
              </a:solidFill>
              <a:latin typeface="Helvetica Neue"/>
              <a:ea typeface="Helvetica Neue"/>
              <a:cs typeface="Helvetica Neue"/>
              <a:sym typeface="Helvetica Neue"/>
            </a:endParaRPr>
          </a:p>
          <a:p>
            <a:pPr indent="0" lvl="0" marL="0" rtl="0" algn="l">
              <a:spcBef>
                <a:spcPts val="0"/>
              </a:spcBef>
              <a:spcAft>
                <a:spcPts val="0"/>
              </a:spcAft>
              <a:buNone/>
            </a:pPr>
            <a:r>
              <a:rPr lang="en-GB" sz="800">
                <a:solidFill>
                  <a:srgbClr val="999999"/>
                </a:solidFill>
                <a:latin typeface="Helvetica Neue"/>
                <a:ea typeface="Helvetica Neue"/>
                <a:cs typeface="Helvetica Neue"/>
                <a:sym typeface="Helvetica Neue"/>
              </a:rPr>
              <a:t>2 February 2022</a:t>
            </a:r>
            <a:endParaRPr sz="800">
              <a:solidFill>
                <a:srgbClr val="999999"/>
              </a:solidFill>
              <a:latin typeface="Helvetica Neue"/>
              <a:ea typeface="Helvetica Neue"/>
              <a:cs typeface="Helvetica Neue"/>
              <a:sym typeface="Helvetica Neue"/>
            </a:endParaRPr>
          </a:p>
        </p:txBody>
      </p:sp>
      <p:sp>
        <p:nvSpPr>
          <p:cNvPr id="1811" name="Google Shape;1811;p104"/>
          <p:cNvSpPr txBox="1"/>
          <p:nvPr/>
        </p:nvSpPr>
        <p:spPr>
          <a:xfrm>
            <a:off x="758662" y="511577"/>
            <a:ext cx="1083300" cy="27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latin typeface="Open Sans"/>
                <a:ea typeface="Open Sans"/>
                <a:cs typeface="Open Sans"/>
                <a:sym typeface="Open Sans"/>
              </a:rPr>
              <a:t>David</a:t>
            </a:r>
            <a:r>
              <a:rPr lang="en-GB" sz="800">
                <a:latin typeface="Open Sans"/>
                <a:ea typeface="Open Sans"/>
                <a:cs typeface="Open Sans"/>
                <a:sym typeface="Open Sans"/>
              </a:rPr>
              <a:t>_1976</a:t>
            </a:r>
            <a:endParaRPr sz="1000">
              <a:latin typeface="Open Sans"/>
              <a:ea typeface="Open Sans"/>
              <a:cs typeface="Open Sans"/>
              <a:sym typeface="Open Sans"/>
            </a:endParaRPr>
          </a:p>
        </p:txBody>
      </p:sp>
      <p:sp>
        <p:nvSpPr>
          <p:cNvPr id="1812" name="Google Shape;1812;p104"/>
          <p:cNvSpPr txBox="1"/>
          <p:nvPr/>
        </p:nvSpPr>
        <p:spPr>
          <a:xfrm>
            <a:off x="3533669" y="588221"/>
            <a:ext cx="419700" cy="118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GB">
                <a:solidFill>
                  <a:srgbClr val="CCCCCC"/>
                </a:solidFill>
              </a:rPr>
              <a:t>...</a:t>
            </a:r>
            <a:endParaRPr>
              <a:solidFill>
                <a:srgbClr val="CCCCCC"/>
              </a:solidFill>
            </a:endParaRPr>
          </a:p>
        </p:txBody>
      </p:sp>
      <p:sp>
        <p:nvSpPr>
          <p:cNvPr id="1813" name="Google Shape;1813;p104"/>
          <p:cNvSpPr txBox="1"/>
          <p:nvPr/>
        </p:nvSpPr>
        <p:spPr>
          <a:xfrm>
            <a:off x="2244125" y="750675"/>
            <a:ext cx="1831500" cy="9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800">
                <a:latin typeface="Helvetica Neue"/>
                <a:ea typeface="Helvetica Neue"/>
                <a:cs typeface="Helvetica Neue"/>
                <a:sym typeface="Helvetica Neue"/>
              </a:rPr>
              <a:t>David</a:t>
            </a:r>
            <a:r>
              <a:rPr b="1" lang="en-GB" sz="800">
                <a:latin typeface="Helvetica Neue"/>
                <a:ea typeface="Helvetica Neue"/>
                <a:cs typeface="Helvetica Neue"/>
                <a:sym typeface="Helvetica Neue"/>
              </a:rPr>
              <a:t>_1976 </a:t>
            </a:r>
            <a:r>
              <a:rPr lang="en-GB" sz="800">
                <a:latin typeface="Helvetica Neue"/>
                <a:ea typeface="Helvetica Neue"/>
                <a:cs typeface="Helvetica Neue"/>
                <a:sym typeface="Helvetica Neue"/>
              </a:rPr>
              <a:t>It’s inexcusable how the cancer industry and Big Pharma are withholding the cure for cancer so that they can continue making $$$. It’s always profit over everything, even public health.</a:t>
            </a:r>
            <a:endParaRPr sz="800">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sz="800">
              <a:latin typeface="Helvetica Neue"/>
              <a:ea typeface="Helvetica Neue"/>
              <a:cs typeface="Helvetica Neue"/>
              <a:sym typeface="Helvetica Neue"/>
            </a:endParaRPr>
          </a:p>
          <a:p>
            <a:pPr indent="0" lvl="0" marL="0" rtl="0" algn="l">
              <a:spcBef>
                <a:spcPts val="0"/>
              </a:spcBef>
              <a:spcAft>
                <a:spcPts val="0"/>
              </a:spcAft>
              <a:buNone/>
            </a:pPr>
            <a:r>
              <a:t/>
            </a:r>
            <a:endParaRPr sz="800">
              <a:latin typeface="Helvetica Neue"/>
              <a:ea typeface="Helvetica Neue"/>
              <a:cs typeface="Helvetica Neue"/>
              <a:sym typeface="Helvetica Neue"/>
            </a:endParaRPr>
          </a:p>
        </p:txBody>
      </p:sp>
      <p:pic>
        <p:nvPicPr>
          <p:cNvPr id="1814" name="Google Shape;1814;p104"/>
          <p:cNvPicPr preferRelativeResize="0"/>
          <p:nvPr/>
        </p:nvPicPr>
        <p:blipFill>
          <a:blip r:embed="rId3">
            <a:alphaModFix/>
          </a:blip>
          <a:stretch>
            <a:fillRect/>
          </a:stretch>
        </p:blipFill>
        <p:spPr>
          <a:xfrm>
            <a:off x="502176" y="562673"/>
            <a:ext cx="241200" cy="238200"/>
          </a:xfrm>
          <a:prstGeom prst="ellipse">
            <a:avLst/>
          </a:prstGeom>
          <a:noFill/>
          <a:ln>
            <a:noFill/>
          </a:ln>
        </p:spPr>
      </p:pic>
      <p:pic>
        <p:nvPicPr>
          <p:cNvPr id="1815" name="Google Shape;1815;p104"/>
          <p:cNvPicPr preferRelativeResize="0"/>
          <p:nvPr/>
        </p:nvPicPr>
        <p:blipFill rotWithShape="1">
          <a:blip r:embed="rId4">
            <a:alphaModFix/>
          </a:blip>
          <a:srcRect b="0" l="18451" r="5334" t="0"/>
          <a:stretch/>
        </p:blipFill>
        <p:spPr>
          <a:xfrm>
            <a:off x="504800" y="853850"/>
            <a:ext cx="1701225" cy="1276750"/>
          </a:xfrm>
          <a:prstGeom prst="rect">
            <a:avLst/>
          </a:prstGeom>
          <a:noFill/>
          <a:ln>
            <a:noFill/>
          </a:ln>
        </p:spPr>
      </p:pic>
      <p:sp>
        <p:nvSpPr>
          <p:cNvPr id="1816" name="Google Shape;1816;p104"/>
          <p:cNvSpPr/>
          <p:nvPr/>
        </p:nvSpPr>
        <p:spPr>
          <a:xfrm>
            <a:off x="4965725" y="441000"/>
            <a:ext cx="3960000" cy="4261500"/>
          </a:xfrm>
          <a:prstGeom prst="roundRect">
            <a:avLst>
              <a:gd fmla="val 1030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04"/>
          <p:cNvSpPr/>
          <p:nvPr/>
        </p:nvSpPr>
        <p:spPr>
          <a:xfrm>
            <a:off x="5053150" y="547400"/>
            <a:ext cx="3722700" cy="4061700"/>
          </a:xfrm>
          <a:prstGeom prst="roundRect">
            <a:avLst>
              <a:gd fmla="val 1030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04"/>
          <p:cNvSpPr txBox="1"/>
          <p:nvPr/>
        </p:nvSpPr>
        <p:spPr>
          <a:xfrm>
            <a:off x="6730168" y="1564574"/>
            <a:ext cx="2057700" cy="1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999999"/>
                </a:solidFill>
                <a:latin typeface="Helvetica Neue"/>
                <a:ea typeface="Helvetica Neue"/>
                <a:cs typeface="Helvetica Neue"/>
                <a:sym typeface="Helvetica Neue"/>
              </a:rPr>
              <a:t>Liked by </a:t>
            </a:r>
            <a:r>
              <a:rPr b="1" lang="en-GB" sz="800">
                <a:solidFill>
                  <a:srgbClr val="999999"/>
                </a:solidFill>
                <a:latin typeface="Helvetica Neue"/>
                <a:ea typeface="Helvetica Neue"/>
                <a:cs typeface="Helvetica Neue"/>
                <a:sym typeface="Helvetica Neue"/>
              </a:rPr>
              <a:t>hansolouw</a:t>
            </a:r>
            <a:r>
              <a:rPr lang="en-GB" sz="800">
                <a:solidFill>
                  <a:srgbClr val="999999"/>
                </a:solidFill>
                <a:latin typeface="Helvetica Neue"/>
                <a:ea typeface="Helvetica Neue"/>
                <a:cs typeface="Helvetica Neue"/>
                <a:sym typeface="Helvetica Neue"/>
              </a:rPr>
              <a:t> and </a:t>
            </a:r>
            <a:r>
              <a:rPr b="1" lang="en-GB" sz="800">
                <a:solidFill>
                  <a:srgbClr val="999999"/>
                </a:solidFill>
                <a:latin typeface="Helvetica Neue"/>
                <a:ea typeface="Helvetica Neue"/>
                <a:cs typeface="Helvetica Neue"/>
                <a:sym typeface="Helvetica Neue"/>
              </a:rPr>
              <a:t>540 others</a:t>
            </a:r>
            <a:endParaRPr b="1" sz="800">
              <a:solidFill>
                <a:srgbClr val="999999"/>
              </a:solidFill>
              <a:latin typeface="Helvetica Neue"/>
              <a:ea typeface="Helvetica Neue"/>
              <a:cs typeface="Helvetica Neue"/>
              <a:sym typeface="Helvetica Neue"/>
            </a:endParaRPr>
          </a:p>
        </p:txBody>
      </p:sp>
      <p:sp>
        <p:nvSpPr>
          <p:cNvPr id="1819" name="Google Shape;1819;p104"/>
          <p:cNvSpPr txBox="1"/>
          <p:nvPr/>
        </p:nvSpPr>
        <p:spPr>
          <a:xfrm>
            <a:off x="6730178" y="1843181"/>
            <a:ext cx="1790700" cy="23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latin typeface="Helvetica Neue"/>
                <a:ea typeface="Helvetica Neue"/>
                <a:cs typeface="Helvetica Neue"/>
                <a:sym typeface="Helvetica Neue"/>
              </a:rPr>
              <a:t>View all 12 comments</a:t>
            </a:r>
            <a:endParaRPr sz="800">
              <a:solidFill>
                <a:srgbClr val="999999"/>
              </a:solidFill>
              <a:latin typeface="Helvetica Neue"/>
              <a:ea typeface="Helvetica Neue"/>
              <a:cs typeface="Helvetica Neue"/>
              <a:sym typeface="Helvetica Neue"/>
            </a:endParaRPr>
          </a:p>
          <a:p>
            <a:pPr indent="0" lvl="0" marL="0" rtl="0" algn="l">
              <a:spcBef>
                <a:spcPts val="0"/>
              </a:spcBef>
              <a:spcAft>
                <a:spcPts val="0"/>
              </a:spcAft>
              <a:buNone/>
            </a:pPr>
            <a:r>
              <a:rPr lang="en-GB" sz="800">
                <a:solidFill>
                  <a:srgbClr val="999999"/>
                </a:solidFill>
                <a:latin typeface="Helvetica Neue"/>
                <a:ea typeface="Helvetica Neue"/>
                <a:cs typeface="Helvetica Neue"/>
                <a:sym typeface="Helvetica Neue"/>
              </a:rPr>
              <a:t>2 February 2022</a:t>
            </a:r>
            <a:endParaRPr sz="800">
              <a:solidFill>
                <a:srgbClr val="999999"/>
              </a:solidFill>
              <a:latin typeface="Helvetica Neue"/>
              <a:ea typeface="Helvetica Neue"/>
              <a:cs typeface="Helvetica Neue"/>
              <a:sym typeface="Helvetica Neue"/>
            </a:endParaRPr>
          </a:p>
        </p:txBody>
      </p:sp>
      <p:sp>
        <p:nvSpPr>
          <p:cNvPr id="1820" name="Google Shape;1820;p104"/>
          <p:cNvSpPr txBox="1"/>
          <p:nvPr/>
        </p:nvSpPr>
        <p:spPr>
          <a:xfrm>
            <a:off x="5406862" y="545727"/>
            <a:ext cx="1083300" cy="27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latin typeface="Open Sans"/>
                <a:ea typeface="Open Sans"/>
                <a:cs typeface="Open Sans"/>
                <a:sym typeface="Open Sans"/>
              </a:rPr>
              <a:t>David_</a:t>
            </a:r>
            <a:r>
              <a:rPr lang="en-GB" sz="800">
                <a:latin typeface="Open Sans"/>
                <a:ea typeface="Open Sans"/>
                <a:cs typeface="Open Sans"/>
                <a:sym typeface="Open Sans"/>
              </a:rPr>
              <a:t>1976</a:t>
            </a:r>
            <a:endParaRPr sz="1000">
              <a:latin typeface="Open Sans"/>
              <a:ea typeface="Open Sans"/>
              <a:cs typeface="Open Sans"/>
              <a:sym typeface="Open Sans"/>
            </a:endParaRPr>
          </a:p>
        </p:txBody>
      </p:sp>
      <p:sp>
        <p:nvSpPr>
          <p:cNvPr id="1821" name="Google Shape;1821;p104"/>
          <p:cNvSpPr txBox="1"/>
          <p:nvPr/>
        </p:nvSpPr>
        <p:spPr>
          <a:xfrm>
            <a:off x="8334269" y="664421"/>
            <a:ext cx="419700" cy="118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GB">
                <a:solidFill>
                  <a:srgbClr val="CCCCCC"/>
                </a:solidFill>
              </a:rPr>
              <a:t>...</a:t>
            </a:r>
            <a:endParaRPr>
              <a:solidFill>
                <a:srgbClr val="CCCCCC"/>
              </a:solidFill>
            </a:endParaRPr>
          </a:p>
        </p:txBody>
      </p:sp>
      <p:sp>
        <p:nvSpPr>
          <p:cNvPr id="1822" name="Google Shape;1822;p104"/>
          <p:cNvSpPr txBox="1"/>
          <p:nvPr/>
        </p:nvSpPr>
        <p:spPr>
          <a:xfrm>
            <a:off x="6730175" y="891675"/>
            <a:ext cx="2057700" cy="74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800">
                <a:latin typeface="Helvetica Neue"/>
                <a:ea typeface="Helvetica Neue"/>
                <a:cs typeface="Helvetica Neue"/>
                <a:sym typeface="Helvetica Neue"/>
              </a:rPr>
              <a:t>David</a:t>
            </a:r>
            <a:r>
              <a:rPr b="1" lang="en-GB" sz="800">
                <a:latin typeface="Helvetica Neue"/>
                <a:ea typeface="Helvetica Neue"/>
                <a:cs typeface="Helvetica Neue"/>
                <a:sym typeface="Helvetica Neue"/>
              </a:rPr>
              <a:t>_1976 </a:t>
            </a:r>
            <a:r>
              <a:rPr lang="en-GB" sz="800">
                <a:latin typeface="Helvetica Neue"/>
                <a:ea typeface="Helvetica Neue"/>
                <a:cs typeface="Helvetica Neue"/>
                <a:sym typeface="Helvetica Neue"/>
              </a:rPr>
              <a:t>A huge industry has formed around cancer that generates large revenues with marginal benefits to patients. The costs of cancer have gone up 40% in the last decade.</a:t>
            </a:r>
            <a:endParaRPr sz="800">
              <a:latin typeface="Helvetica Neue"/>
              <a:ea typeface="Helvetica Neue"/>
              <a:cs typeface="Helvetica Neue"/>
              <a:sym typeface="Helvetica Neue"/>
            </a:endParaRPr>
          </a:p>
        </p:txBody>
      </p:sp>
      <p:pic>
        <p:nvPicPr>
          <p:cNvPr id="1823" name="Google Shape;1823;p104"/>
          <p:cNvPicPr preferRelativeResize="0"/>
          <p:nvPr/>
        </p:nvPicPr>
        <p:blipFill>
          <a:blip r:embed="rId3">
            <a:alphaModFix/>
          </a:blip>
          <a:stretch>
            <a:fillRect/>
          </a:stretch>
        </p:blipFill>
        <p:spPr>
          <a:xfrm>
            <a:off x="5165655" y="603215"/>
            <a:ext cx="241200" cy="241200"/>
          </a:xfrm>
          <a:prstGeom prst="ellipse">
            <a:avLst/>
          </a:prstGeom>
          <a:noFill/>
          <a:ln>
            <a:noFill/>
          </a:ln>
        </p:spPr>
      </p:pic>
      <p:pic>
        <p:nvPicPr>
          <p:cNvPr id="1824" name="Google Shape;1824;p104"/>
          <p:cNvPicPr preferRelativeResize="0"/>
          <p:nvPr/>
        </p:nvPicPr>
        <p:blipFill>
          <a:blip r:embed="rId5">
            <a:alphaModFix/>
          </a:blip>
          <a:stretch>
            <a:fillRect/>
          </a:stretch>
        </p:blipFill>
        <p:spPr>
          <a:xfrm>
            <a:off x="5165650" y="967875"/>
            <a:ext cx="1564523" cy="11627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8" name="Shape 1828"/>
        <p:cNvGrpSpPr/>
        <p:nvPr/>
      </p:nvGrpSpPr>
      <p:grpSpPr>
        <a:xfrm>
          <a:off x="0" y="0"/>
          <a:ext cx="0" cy="0"/>
          <a:chOff x="0" y="0"/>
          <a:chExt cx="0" cy="0"/>
        </a:xfrm>
      </p:grpSpPr>
      <p:sp>
        <p:nvSpPr>
          <p:cNvPr id="1829" name="Google Shape;1829;p1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grpSp>
        <p:nvGrpSpPr>
          <p:cNvPr id="1830" name="Google Shape;1830;p105"/>
          <p:cNvGrpSpPr/>
          <p:nvPr/>
        </p:nvGrpSpPr>
        <p:grpSpPr>
          <a:xfrm>
            <a:off x="5029668" y="1133780"/>
            <a:ext cx="3622932" cy="2262004"/>
            <a:chOff x="3392350" y="379960"/>
            <a:chExt cx="2355000" cy="4261500"/>
          </a:xfrm>
        </p:grpSpPr>
        <p:sp>
          <p:nvSpPr>
            <p:cNvPr id="1831" name="Google Shape;1831;p105"/>
            <p:cNvSpPr/>
            <p:nvPr/>
          </p:nvSpPr>
          <p:spPr>
            <a:xfrm>
              <a:off x="3394103" y="37996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05"/>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1833" name="Google Shape;1833;p105"/>
            <p:cNvSpPr txBox="1"/>
            <p:nvPr/>
          </p:nvSpPr>
          <p:spPr>
            <a:xfrm>
              <a:off x="4342449" y="1474207"/>
              <a:ext cx="13026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Drinking a half-liter of coconut water each day while pregnant reduces the chances of birthing complications and results in healthier children.</a:t>
              </a:r>
              <a:endParaRPr sz="1200">
                <a:solidFill>
                  <a:srgbClr val="4A86E8"/>
                </a:solidFill>
              </a:endParaRPr>
            </a:p>
          </p:txBody>
        </p:sp>
        <p:cxnSp>
          <p:nvCxnSpPr>
            <p:cNvPr id="1834" name="Google Shape;1834;p105"/>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1835" name="Google Shape;1835;p105"/>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36" name="Google Shape;1836;p105"/>
          <p:cNvPicPr preferRelativeResize="0"/>
          <p:nvPr/>
        </p:nvPicPr>
        <p:blipFill>
          <a:blip r:embed="rId3">
            <a:alphaModFix/>
          </a:blip>
          <a:stretch>
            <a:fillRect/>
          </a:stretch>
        </p:blipFill>
        <p:spPr>
          <a:xfrm>
            <a:off x="5224975" y="1262300"/>
            <a:ext cx="374700" cy="393600"/>
          </a:xfrm>
          <a:prstGeom prst="ellipse">
            <a:avLst/>
          </a:prstGeom>
          <a:noFill/>
          <a:ln>
            <a:noFill/>
          </a:ln>
        </p:spPr>
      </p:pic>
      <p:sp>
        <p:nvSpPr>
          <p:cNvPr id="1837" name="Google Shape;1837;p105"/>
          <p:cNvSpPr txBox="1"/>
          <p:nvPr/>
        </p:nvSpPr>
        <p:spPr>
          <a:xfrm>
            <a:off x="5659825" y="1216674"/>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Dhruv </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pic>
        <p:nvPicPr>
          <p:cNvPr id="1838" name="Google Shape;1838;p105"/>
          <p:cNvPicPr preferRelativeResize="0"/>
          <p:nvPr/>
        </p:nvPicPr>
        <p:blipFill>
          <a:blip r:embed="rId4">
            <a:alphaModFix/>
          </a:blip>
          <a:stretch>
            <a:fillRect/>
          </a:stretch>
        </p:blipFill>
        <p:spPr>
          <a:xfrm>
            <a:off x="5174149" y="1837455"/>
            <a:ext cx="1256300" cy="986600"/>
          </a:xfrm>
          <a:prstGeom prst="rect">
            <a:avLst/>
          </a:prstGeom>
          <a:noFill/>
          <a:ln>
            <a:noFill/>
          </a:ln>
        </p:spPr>
      </p:pic>
      <p:sp>
        <p:nvSpPr>
          <p:cNvPr id="1839" name="Google Shape;1839;p105"/>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New post template</a:t>
            </a:r>
            <a:endParaRPr/>
          </a:p>
        </p:txBody>
      </p:sp>
      <p:pic>
        <p:nvPicPr>
          <p:cNvPr id="1840" name="Google Shape;1840;p105"/>
          <p:cNvPicPr preferRelativeResize="0"/>
          <p:nvPr/>
        </p:nvPicPr>
        <p:blipFill>
          <a:blip r:embed="rId5">
            <a:alphaModFix/>
          </a:blip>
          <a:stretch>
            <a:fillRect/>
          </a:stretch>
        </p:blipFill>
        <p:spPr>
          <a:xfrm>
            <a:off x="5174100" y="1837550"/>
            <a:ext cx="1256400" cy="986400"/>
          </a:xfrm>
          <a:prstGeom prst="rect">
            <a:avLst/>
          </a:prstGeom>
          <a:noFill/>
          <a:ln>
            <a:noFill/>
          </a:ln>
        </p:spPr>
      </p:pic>
      <p:grpSp>
        <p:nvGrpSpPr>
          <p:cNvPr id="1841" name="Google Shape;1841;p105"/>
          <p:cNvGrpSpPr/>
          <p:nvPr/>
        </p:nvGrpSpPr>
        <p:grpSpPr>
          <a:xfrm>
            <a:off x="610068" y="1133780"/>
            <a:ext cx="3622932" cy="2262004"/>
            <a:chOff x="3392350" y="379960"/>
            <a:chExt cx="2355000" cy="4261500"/>
          </a:xfrm>
        </p:grpSpPr>
        <p:sp>
          <p:nvSpPr>
            <p:cNvPr id="1842" name="Google Shape;1842;p105"/>
            <p:cNvSpPr/>
            <p:nvPr/>
          </p:nvSpPr>
          <p:spPr>
            <a:xfrm>
              <a:off x="3394103" y="37996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105"/>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1844" name="Google Shape;1844;p105"/>
            <p:cNvSpPr txBox="1"/>
            <p:nvPr/>
          </p:nvSpPr>
          <p:spPr>
            <a:xfrm>
              <a:off x="4342449" y="1474207"/>
              <a:ext cx="13026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50">
                  <a:solidFill>
                    <a:schemeClr val="dk1"/>
                  </a:solidFill>
                </a:rPr>
                <a:t>Are you pregnant and worried about ensuring the best health of your baby? Drinking a half-liter of coconut water each day while pregnant reduces the chances of birthing complications and results in healthier children.</a:t>
              </a:r>
              <a:endParaRPr sz="1050">
                <a:solidFill>
                  <a:schemeClr val="dk1"/>
                </a:solidFill>
              </a:endParaRPr>
            </a:p>
            <a:p>
              <a:pPr indent="0" lvl="0" marL="0" rtl="0" algn="l">
                <a:spcBef>
                  <a:spcPts val="0"/>
                </a:spcBef>
                <a:spcAft>
                  <a:spcPts val="0"/>
                </a:spcAft>
                <a:buClr>
                  <a:schemeClr val="dk1"/>
                </a:buClr>
                <a:buSzPts val="1100"/>
                <a:buFont typeface="Arial"/>
                <a:buNone/>
              </a:pPr>
              <a:r>
                <a:t/>
              </a:r>
              <a:endParaRPr sz="1050">
                <a:solidFill>
                  <a:srgbClr val="4A86E8"/>
                </a:solidFill>
              </a:endParaRPr>
            </a:p>
            <a:p>
              <a:pPr indent="0" lvl="0" marL="0" rtl="0" algn="l">
                <a:lnSpc>
                  <a:spcPct val="115000"/>
                </a:lnSpc>
                <a:spcBef>
                  <a:spcPts val="0"/>
                </a:spcBef>
                <a:spcAft>
                  <a:spcPts val="0"/>
                </a:spcAft>
                <a:buClr>
                  <a:schemeClr val="dk1"/>
                </a:buClr>
                <a:buSzPts val="1100"/>
                <a:buFont typeface="Arial"/>
                <a:buNone/>
              </a:pPr>
              <a:r>
                <a:t/>
              </a:r>
              <a:endParaRPr sz="1050">
                <a:solidFill>
                  <a:schemeClr val="dk1"/>
                </a:solidFill>
              </a:endParaRPr>
            </a:p>
          </p:txBody>
        </p:sp>
        <p:cxnSp>
          <p:nvCxnSpPr>
            <p:cNvPr id="1845" name="Google Shape;1845;p105"/>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1846" name="Google Shape;1846;p105"/>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47" name="Google Shape;1847;p105"/>
          <p:cNvPicPr preferRelativeResize="0"/>
          <p:nvPr/>
        </p:nvPicPr>
        <p:blipFill>
          <a:blip r:embed="rId3">
            <a:alphaModFix/>
          </a:blip>
          <a:stretch>
            <a:fillRect/>
          </a:stretch>
        </p:blipFill>
        <p:spPr>
          <a:xfrm>
            <a:off x="805375" y="1262300"/>
            <a:ext cx="374700" cy="393600"/>
          </a:xfrm>
          <a:prstGeom prst="ellipse">
            <a:avLst/>
          </a:prstGeom>
          <a:noFill/>
          <a:ln>
            <a:noFill/>
          </a:ln>
        </p:spPr>
      </p:pic>
      <p:sp>
        <p:nvSpPr>
          <p:cNvPr id="1848" name="Google Shape;1848;p105"/>
          <p:cNvSpPr txBox="1"/>
          <p:nvPr/>
        </p:nvSpPr>
        <p:spPr>
          <a:xfrm>
            <a:off x="1240225" y="1216674"/>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Dhruv </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pic>
        <p:nvPicPr>
          <p:cNvPr id="1849" name="Google Shape;1849;p105"/>
          <p:cNvPicPr preferRelativeResize="0"/>
          <p:nvPr/>
        </p:nvPicPr>
        <p:blipFill>
          <a:blip r:embed="rId4">
            <a:alphaModFix/>
          </a:blip>
          <a:stretch>
            <a:fillRect/>
          </a:stretch>
        </p:blipFill>
        <p:spPr>
          <a:xfrm>
            <a:off x="754549" y="1837455"/>
            <a:ext cx="1256300" cy="986600"/>
          </a:xfrm>
          <a:prstGeom prst="rect">
            <a:avLst/>
          </a:prstGeom>
          <a:noFill/>
          <a:ln>
            <a:noFill/>
          </a:ln>
        </p:spPr>
      </p:pic>
      <p:pic>
        <p:nvPicPr>
          <p:cNvPr id="1850" name="Google Shape;1850;p105"/>
          <p:cNvPicPr preferRelativeResize="0"/>
          <p:nvPr/>
        </p:nvPicPr>
        <p:blipFill>
          <a:blip r:embed="rId5">
            <a:alphaModFix/>
          </a:blip>
          <a:stretch>
            <a:fillRect/>
          </a:stretch>
        </p:blipFill>
        <p:spPr>
          <a:xfrm>
            <a:off x="754500" y="1837550"/>
            <a:ext cx="1256400" cy="986400"/>
          </a:xfrm>
          <a:prstGeom prst="rect">
            <a:avLst/>
          </a:prstGeom>
          <a:noFill/>
          <a:ln>
            <a:noFill/>
          </a:ln>
        </p:spPr>
      </p:pic>
      <p:pic>
        <p:nvPicPr>
          <p:cNvPr id="1851" name="Google Shape;1851;p105"/>
          <p:cNvPicPr preferRelativeResize="0"/>
          <p:nvPr/>
        </p:nvPicPr>
        <p:blipFill>
          <a:blip r:embed="rId6">
            <a:alphaModFix/>
          </a:blip>
          <a:stretch>
            <a:fillRect/>
          </a:stretch>
        </p:blipFill>
        <p:spPr>
          <a:xfrm>
            <a:off x="805524" y="1262891"/>
            <a:ext cx="374400" cy="392400"/>
          </a:xfrm>
          <a:prstGeom prst="ellipse">
            <a:avLst/>
          </a:prstGeom>
          <a:noFill/>
          <a:ln cap="flat" cmpd="sng" w="9525">
            <a:solidFill>
              <a:schemeClr val="lt2"/>
            </a:solidFill>
            <a:prstDash val="solid"/>
            <a:round/>
            <a:headEnd len="sm" w="sm" type="none"/>
            <a:tailEnd len="sm" w="sm" type="none"/>
          </a:ln>
        </p:spPr>
      </p:pic>
      <p:pic>
        <p:nvPicPr>
          <p:cNvPr id="1852" name="Google Shape;1852;p105"/>
          <p:cNvPicPr preferRelativeResize="0"/>
          <p:nvPr/>
        </p:nvPicPr>
        <p:blipFill>
          <a:blip r:embed="rId6">
            <a:alphaModFix/>
          </a:blip>
          <a:stretch>
            <a:fillRect/>
          </a:stretch>
        </p:blipFill>
        <p:spPr>
          <a:xfrm>
            <a:off x="5225124" y="1262891"/>
            <a:ext cx="374400" cy="392400"/>
          </a:xfrm>
          <a:prstGeom prst="ellipse">
            <a:avLst/>
          </a:prstGeom>
          <a:noFill/>
          <a:ln cap="flat" cmpd="sng" w="9525">
            <a:solidFill>
              <a:schemeClr val="lt2"/>
            </a:solidFill>
            <a:prstDash val="solid"/>
            <a:round/>
            <a:headEnd len="sm" w="sm" type="none"/>
            <a:tailEnd len="sm" w="sm" type="none"/>
          </a:ln>
        </p:spPr>
      </p:pic>
      <p:sp>
        <p:nvSpPr>
          <p:cNvPr id="1853" name="Google Shape;1853;p105"/>
          <p:cNvSpPr txBox="1"/>
          <p:nvPr/>
        </p:nvSpPr>
        <p:spPr>
          <a:xfrm>
            <a:off x="447800" y="3648500"/>
            <a:ext cx="54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Topics: </a:t>
            </a:r>
            <a:r>
              <a:rPr lang="en-GB" u="sng">
                <a:latin typeface="Open Sans"/>
                <a:ea typeface="Open Sans"/>
                <a:cs typeface="Open Sans"/>
                <a:sym typeface="Open Sans"/>
              </a:rPr>
              <a:t>Children, </a:t>
            </a:r>
            <a:r>
              <a:rPr lang="en-GB">
                <a:latin typeface="Open Sans"/>
                <a:ea typeface="Open Sans"/>
                <a:cs typeface="Open Sans"/>
                <a:sym typeface="Open Sans"/>
              </a:rPr>
              <a:t>pregnancy</a:t>
            </a:r>
            <a:endParaRPr>
              <a:latin typeface="Open Sans"/>
              <a:ea typeface="Open Sans"/>
              <a:cs typeface="Open Sans"/>
              <a:sym typeface="Open Sans"/>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57" name="Shape 1857"/>
        <p:cNvGrpSpPr/>
        <p:nvPr/>
      </p:nvGrpSpPr>
      <p:grpSpPr>
        <a:xfrm>
          <a:off x="0" y="0"/>
          <a:ext cx="0" cy="0"/>
          <a:chOff x="0" y="0"/>
          <a:chExt cx="0" cy="0"/>
        </a:xfrm>
      </p:grpSpPr>
      <p:sp>
        <p:nvSpPr>
          <p:cNvPr id="1858" name="Google Shape;1858;p10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grpSp>
        <p:nvGrpSpPr>
          <p:cNvPr id="1859" name="Google Shape;1859;p106"/>
          <p:cNvGrpSpPr/>
          <p:nvPr/>
        </p:nvGrpSpPr>
        <p:grpSpPr>
          <a:xfrm>
            <a:off x="295939" y="295575"/>
            <a:ext cx="3964492" cy="4261500"/>
            <a:chOff x="3392350" y="451550"/>
            <a:chExt cx="2975898" cy="4261500"/>
          </a:xfrm>
        </p:grpSpPr>
        <p:sp>
          <p:nvSpPr>
            <p:cNvPr id="1860" name="Google Shape;1860;p106"/>
            <p:cNvSpPr/>
            <p:nvPr/>
          </p:nvSpPr>
          <p:spPr>
            <a:xfrm>
              <a:off x="3395848" y="451550"/>
              <a:ext cx="29724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1" name="Google Shape;1861;p106"/>
            <p:cNvGrpSpPr/>
            <p:nvPr/>
          </p:nvGrpSpPr>
          <p:grpSpPr>
            <a:xfrm>
              <a:off x="3547892" y="602014"/>
              <a:ext cx="1933801" cy="351600"/>
              <a:chOff x="3506417" y="3626300"/>
              <a:chExt cx="1933801" cy="351600"/>
            </a:xfrm>
          </p:grpSpPr>
          <p:sp>
            <p:nvSpPr>
              <p:cNvPr id="1862" name="Google Shape;1862;p106"/>
              <p:cNvSpPr txBox="1"/>
              <p:nvPr/>
            </p:nvSpPr>
            <p:spPr>
              <a:xfrm>
                <a:off x="3668118" y="3626300"/>
                <a:ext cx="1772100" cy="351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900">
                    <a:solidFill>
                      <a:srgbClr val="434343"/>
                    </a:solidFill>
                    <a:latin typeface="Helvetica Neue"/>
                    <a:ea typeface="Helvetica Neue"/>
                    <a:cs typeface="Helvetica Neue"/>
                    <a:sym typeface="Helvetica Neue"/>
                  </a:rPr>
                  <a:t>Esther </a:t>
                </a:r>
                <a:endParaRPr b="1" sz="900">
                  <a:solidFill>
                    <a:srgbClr val="434343"/>
                  </a:solidFill>
                  <a:latin typeface="Helvetica Neue"/>
                  <a:ea typeface="Helvetica Neue"/>
                  <a:cs typeface="Helvetica Neue"/>
                  <a:sym typeface="Helvetica Neue"/>
                </a:endParaRPr>
              </a:p>
              <a:p>
                <a:pPr indent="0" lvl="0" marL="0" rtl="0" algn="l">
                  <a:spcBef>
                    <a:spcPts val="0"/>
                  </a:spcBef>
                  <a:spcAft>
                    <a:spcPts val="0"/>
                  </a:spcAft>
                  <a:buNone/>
                </a:pPr>
                <a:r>
                  <a:rPr lang="en-GB" sz="800">
                    <a:solidFill>
                      <a:srgbClr val="434343"/>
                    </a:solidFill>
                    <a:latin typeface="Helvetica Neue"/>
                    <a:ea typeface="Helvetica Neue"/>
                    <a:cs typeface="Helvetica Neue"/>
                    <a:sym typeface="Helvetica Neue"/>
                  </a:rPr>
                  <a:t>2 hrs  </a:t>
                </a:r>
                <a:endParaRPr sz="800">
                  <a:solidFill>
                    <a:srgbClr val="434343"/>
                  </a:solidFill>
                  <a:latin typeface="Helvetica Neue"/>
                  <a:ea typeface="Helvetica Neue"/>
                  <a:cs typeface="Helvetica Neue"/>
                  <a:sym typeface="Helvetica Neue"/>
                </a:endParaRPr>
              </a:p>
            </p:txBody>
          </p:sp>
          <p:pic>
            <p:nvPicPr>
              <p:cNvPr id="1863" name="Google Shape;1863;p106"/>
              <p:cNvPicPr preferRelativeResize="0"/>
              <p:nvPr/>
            </p:nvPicPr>
            <p:blipFill>
              <a:blip r:embed="rId3">
                <a:alphaModFix/>
              </a:blip>
              <a:stretch>
                <a:fillRect/>
              </a:stretch>
            </p:blipFill>
            <p:spPr>
              <a:xfrm>
                <a:off x="3506417" y="3712061"/>
                <a:ext cx="181200" cy="241200"/>
              </a:xfrm>
              <a:prstGeom prst="ellipse">
                <a:avLst/>
              </a:prstGeom>
              <a:noFill/>
              <a:ln cap="flat" cmpd="sng" w="9525">
                <a:solidFill>
                  <a:schemeClr val="lt2"/>
                </a:solidFill>
                <a:prstDash val="solid"/>
                <a:round/>
                <a:headEnd len="sm" w="sm" type="none"/>
                <a:tailEnd len="sm" w="sm" type="none"/>
              </a:ln>
            </p:spPr>
          </p:pic>
        </p:grpSp>
        <p:sp>
          <p:nvSpPr>
            <p:cNvPr id="1864" name="Google Shape;1864;p106"/>
            <p:cNvSpPr txBox="1"/>
            <p:nvPr/>
          </p:nvSpPr>
          <p:spPr>
            <a:xfrm>
              <a:off x="5772705"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1865" name="Google Shape;1865;p106"/>
            <p:cNvSpPr txBox="1"/>
            <p:nvPr/>
          </p:nvSpPr>
          <p:spPr>
            <a:xfrm>
              <a:off x="4773194" y="1000575"/>
              <a:ext cx="1487100" cy="9243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800">
                  <a:solidFill>
                    <a:schemeClr val="dk1"/>
                  </a:solidFill>
                </a:rPr>
                <a:t>Are you pregnant and worried about ensuring the best health of your baby? Drinking a half-liter of coconut water each day while pregnant reduces the chances of birthing complications and results in healthier children.</a:t>
              </a:r>
              <a:endParaRPr sz="8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sz="800">
                <a:solidFill>
                  <a:srgbClr val="4A86E8"/>
                </a:solidFill>
                <a:latin typeface="Helvetica Neue"/>
                <a:ea typeface="Helvetica Neue"/>
                <a:cs typeface="Helvetica Neue"/>
                <a:sym typeface="Helvetica Neue"/>
              </a:endParaRPr>
            </a:p>
          </p:txBody>
        </p:sp>
        <p:sp>
          <p:nvSpPr>
            <p:cNvPr id="1866" name="Google Shape;1866;p106"/>
            <p:cNvSpPr/>
            <p:nvPr/>
          </p:nvSpPr>
          <p:spPr>
            <a:xfrm>
              <a:off x="3805608" y="4057899"/>
              <a:ext cx="153600" cy="153600"/>
            </a:xfrm>
            <a:prstGeom prst="ellipse">
              <a:avLst/>
            </a:prstGeom>
            <a:solidFill>
              <a:srgbClr val="FFD966"/>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106"/>
            <p:cNvSpPr/>
            <p:nvPr/>
          </p:nvSpPr>
          <p:spPr>
            <a:xfrm>
              <a:off x="3675723" y="4057899"/>
              <a:ext cx="153600" cy="153600"/>
            </a:xfrm>
            <a:prstGeom prst="ellipse">
              <a:avLst/>
            </a:prstGeom>
            <a:solidFill>
              <a:srgbClr val="FF4F4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106"/>
            <p:cNvSpPr/>
            <p:nvPr/>
          </p:nvSpPr>
          <p:spPr>
            <a:xfrm>
              <a:off x="3553033" y="4057899"/>
              <a:ext cx="153600" cy="153600"/>
            </a:xfrm>
            <a:prstGeom prst="ellipse">
              <a:avLst/>
            </a:prstGeom>
            <a:solidFill>
              <a:srgbClr val="4A86E8"/>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106"/>
            <p:cNvSpPr txBox="1"/>
            <p:nvPr/>
          </p:nvSpPr>
          <p:spPr>
            <a:xfrm>
              <a:off x="3914280" y="3968488"/>
              <a:ext cx="330900" cy="301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rgbClr val="666666"/>
                  </a:solidFill>
                  <a:latin typeface="Helvetica Neue"/>
                  <a:ea typeface="Helvetica Neue"/>
                  <a:cs typeface="Helvetica Neue"/>
                  <a:sym typeface="Helvetica Neue"/>
                </a:rPr>
                <a:t>79</a:t>
              </a:r>
              <a:endParaRPr sz="900">
                <a:solidFill>
                  <a:srgbClr val="666666"/>
                </a:solidFill>
                <a:latin typeface="Helvetica Neue"/>
                <a:ea typeface="Helvetica Neue"/>
                <a:cs typeface="Helvetica Neue"/>
                <a:sym typeface="Helvetica Neue"/>
              </a:endParaRPr>
            </a:p>
          </p:txBody>
        </p:sp>
        <p:sp>
          <p:nvSpPr>
            <p:cNvPr id="1870" name="Google Shape;1870;p106"/>
            <p:cNvSpPr txBox="1"/>
            <p:nvPr/>
          </p:nvSpPr>
          <p:spPr>
            <a:xfrm>
              <a:off x="5452072" y="1971825"/>
              <a:ext cx="770100" cy="301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GB" sz="900">
                  <a:solidFill>
                    <a:srgbClr val="666666"/>
                  </a:solidFill>
                  <a:latin typeface="Helvetica Neue"/>
                  <a:ea typeface="Helvetica Neue"/>
                  <a:cs typeface="Helvetica Neue"/>
                  <a:sym typeface="Helvetica Neue"/>
                </a:rPr>
                <a:t>9 comments</a:t>
              </a:r>
              <a:endParaRPr sz="900">
                <a:solidFill>
                  <a:srgbClr val="666666"/>
                </a:solidFill>
                <a:latin typeface="Helvetica Neue"/>
                <a:ea typeface="Helvetica Neue"/>
                <a:cs typeface="Helvetica Neue"/>
                <a:sym typeface="Helvetica Neue"/>
              </a:endParaRPr>
            </a:p>
          </p:txBody>
        </p:sp>
        <p:cxnSp>
          <p:nvCxnSpPr>
            <p:cNvPr id="1871" name="Google Shape;1871;p106"/>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pic>
          <p:nvPicPr>
            <p:cNvPr id="1872" name="Google Shape;1872;p106"/>
            <p:cNvPicPr preferRelativeResize="0"/>
            <p:nvPr/>
          </p:nvPicPr>
          <p:blipFill>
            <a:blip r:embed="rId4">
              <a:alphaModFix/>
            </a:blip>
            <a:stretch>
              <a:fillRect/>
            </a:stretch>
          </p:blipFill>
          <p:spPr>
            <a:xfrm>
              <a:off x="3783136" y="4427837"/>
              <a:ext cx="153600" cy="153600"/>
            </a:xfrm>
            <a:prstGeom prst="rect">
              <a:avLst/>
            </a:prstGeom>
            <a:noFill/>
            <a:ln cap="flat" cmpd="sng" w="9525">
              <a:solidFill>
                <a:schemeClr val="lt2"/>
              </a:solidFill>
              <a:prstDash val="solid"/>
              <a:round/>
              <a:headEnd len="sm" w="sm" type="none"/>
              <a:tailEnd len="sm" w="sm" type="none"/>
            </a:ln>
          </p:spPr>
        </p:pic>
        <p:sp>
          <p:nvSpPr>
            <p:cNvPr id="1873" name="Google Shape;1873;p106"/>
            <p:cNvSpPr txBox="1"/>
            <p:nvPr/>
          </p:nvSpPr>
          <p:spPr>
            <a:xfrm>
              <a:off x="3914271" y="4355362"/>
              <a:ext cx="585300" cy="301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666666"/>
                  </a:solidFill>
                  <a:latin typeface="Helvetica Neue"/>
                  <a:ea typeface="Helvetica Neue"/>
                  <a:cs typeface="Helvetica Neue"/>
                  <a:sym typeface="Helvetica Neue"/>
                </a:rPr>
                <a:t>Like</a:t>
              </a:r>
              <a:endParaRPr sz="800">
                <a:solidFill>
                  <a:srgbClr val="666666"/>
                </a:solidFill>
                <a:latin typeface="Helvetica Neue"/>
                <a:ea typeface="Helvetica Neue"/>
                <a:cs typeface="Helvetica Neue"/>
                <a:sym typeface="Helvetica Neue"/>
              </a:endParaRPr>
            </a:p>
          </p:txBody>
        </p:sp>
        <p:sp>
          <p:nvSpPr>
            <p:cNvPr id="1874" name="Google Shape;1874;p106"/>
            <p:cNvSpPr txBox="1"/>
            <p:nvPr/>
          </p:nvSpPr>
          <p:spPr>
            <a:xfrm>
              <a:off x="4738479" y="4353875"/>
              <a:ext cx="876900" cy="301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666666"/>
                  </a:solidFill>
                  <a:latin typeface="Helvetica Neue"/>
                  <a:ea typeface="Helvetica Neue"/>
                  <a:cs typeface="Helvetica Neue"/>
                  <a:sym typeface="Helvetica Neue"/>
                </a:rPr>
                <a:t>Comment</a:t>
              </a:r>
              <a:endParaRPr sz="800">
                <a:solidFill>
                  <a:srgbClr val="666666"/>
                </a:solidFill>
                <a:latin typeface="Helvetica Neue"/>
                <a:ea typeface="Helvetica Neue"/>
                <a:cs typeface="Helvetica Neue"/>
                <a:sym typeface="Helvetica Neue"/>
              </a:endParaRPr>
            </a:p>
          </p:txBody>
        </p:sp>
        <p:sp>
          <p:nvSpPr>
            <p:cNvPr id="1875" name="Google Shape;1875;p106"/>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76" name="Google Shape;1876;p106"/>
          <p:cNvPicPr preferRelativeResize="0"/>
          <p:nvPr/>
        </p:nvPicPr>
        <p:blipFill>
          <a:blip r:embed="rId5">
            <a:alphaModFix/>
          </a:blip>
          <a:stretch>
            <a:fillRect/>
          </a:stretch>
        </p:blipFill>
        <p:spPr>
          <a:xfrm>
            <a:off x="495300" y="905650"/>
            <a:ext cx="1552476" cy="1170075"/>
          </a:xfrm>
          <a:prstGeom prst="rect">
            <a:avLst/>
          </a:prstGeom>
          <a:noFill/>
          <a:ln>
            <a:noFill/>
          </a:ln>
        </p:spPr>
      </p:pic>
      <p:cxnSp>
        <p:nvCxnSpPr>
          <p:cNvPr id="1877" name="Google Shape;1877;p106"/>
          <p:cNvCxnSpPr/>
          <p:nvPr/>
        </p:nvCxnSpPr>
        <p:spPr>
          <a:xfrm>
            <a:off x="4382975" y="267000"/>
            <a:ext cx="8100" cy="4555800"/>
          </a:xfrm>
          <a:prstGeom prst="straightConnector1">
            <a:avLst/>
          </a:prstGeom>
          <a:noFill/>
          <a:ln cap="flat" cmpd="sng" w="9525">
            <a:solidFill>
              <a:srgbClr val="FF4F42"/>
            </a:solidFill>
            <a:prstDash val="solid"/>
            <a:round/>
            <a:headEnd len="med" w="med" type="none"/>
            <a:tailEnd len="med" w="med" type="none"/>
          </a:ln>
        </p:spPr>
      </p:cxnSp>
      <p:grpSp>
        <p:nvGrpSpPr>
          <p:cNvPr id="1878" name="Google Shape;1878;p106"/>
          <p:cNvGrpSpPr/>
          <p:nvPr/>
        </p:nvGrpSpPr>
        <p:grpSpPr>
          <a:xfrm>
            <a:off x="4877225" y="295575"/>
            <a:ext cx="2355800" cy="4261500"/>
            <a:chOff x="3392350" y="451550"/>
            <a:chExt cx="2355800" cy="4261500"/>
          </a:xfrm>
        </p:grpSpPr>
        <p:sp>
          <p:nvSpPr>
            <p:cNvPr id="1879" name="Google Shape;1879;p106"/>
            <p:cNvSpPr/>
            <p:nvPr/>
          </p:nvSpPr>
          <p:spPr>
            <a:xfrm>
              <a:off x="3395850" y="45155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0" name="Google Shape;1880;p106"/>
            <p:cNvGrpSpPr/>
            <p:nvPr/>
          </p:nvGrpSpPr>
          <p:grpSpPr>
            <a:xfrm>
              <a:off x="3547899" y="602014"/>
              <a:ext cx="2048191" cy="361152"/>
              <a:chOff x="3506424" y="3626300"/>
              <a:chExt cx="2048191" cy="361152"/>
            </a:xfrm>
          </p:grpSpPr>
          <p:sp>
            <p:nvSpPr>
              <p:cNvPr id="1881" name="Google Shape;1881;p106"/>
              <p:cNvSpPr txBox="1"/>
              <p:nvPr/>
            </p:nvSpPr>
            <p:spPr>
              <a:xfrm>
                <a:off x="3782516" y="3626300"/>
                <a:ext cx="1772100" cy="351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900">
                    <a:solidFill>
                      <a:srgbClr val="434343"/>
                    </a:solidFill>
                    <a:latin typeface="Helvetica Neue"/>
                    <a:ea typeface="Helvetica Neue"/>
                    <a:cs typeface="Helvetica Neue"/>
                    <a:sym typeface="Helvetica Neue"/>
                  </a:rPr>
                  <a:t>Esther</a:t>
                </a:r>
                <a:r>
                  <a:rPr b="1" lang="en-GB" sz="900">
                    <a:solidFill>
                      <a:srgbClr val="434343"/>
                    </a:solidFill>
                    <a:latin typeface="Helvetica Neue"/>
                    <a:ea typeface="Helvetica Neue"/>
                    <a:cs typeface="Helvetica Neue"/>
                    <a:sym typeface="Helvetica Neue"/>
                  </a:rPr>
                  <a:t> </a:t>
                </a:r>
                <a:endParaRPr b="1" sz="900">
                  <a:solidFill>
                    <a:srgbClr val="434343"/>
                  </a:solidFill>
                  <a:latin typeface="Helvetica Neue"/>
                  <a:ea typeface="Helvetica Neue"/>
                  <a:cs typeface="Helvetica Neue"/>
                  <a:sym typeface="Helvetica Neue"/>
                </a:endParaRPr>
              </a:p>
              <a:p>
                <a:pPr indent="0" lvl="0" marL="0" rtl="0" algn="l">
                  <a:spcBef>
                    <a:spcPts val="0"/>
                  </a:spcBef>
                  <a:spcAft>
                    <a:spcPts val="0"/>
                  </a:spcAft>
                  <a:buNone/>
                </a:pPr>
                <a:r>
                  <a:rPr lang="en-GB" sz="800">
                    <a:solidFill>
                      <a:srgbClr val="434343"/>
                    </a:solidFill>
                    <a:latin typeface="Helvetica Neue"/>
                    <a:ea typeface="Helvetica Neue"/>
                    <a:cs typeface="Helvetica Neue"/>
                    <a:sym typeface="Helvetica Neue"/>
                  </a:rPr>
                  <a:t>2 hrs  </a:t>
                </a:r>
                <a:endParaRPr sz="800">
                  <a:solidFill>
                    <a:srgbClr val="434343"/>
                  </a:solidFill>
                  <a:latin typeface="Helvetica Neue"/>
                  <a:ea typeface="Helvetica Neue"/>
                  <a:cs typeface="Helvetica Neue"/>
                  <a:sym typeface="Helvetica Neue"/>
                </a:endParaRPr>
              </a:p>
            </p:txBody>
          </p:sp>
          <p:pic>
            <p:nvPicPr>
              <p:cNvPr id="1882" name="Google Shape;1882;p106"/>
              <p:cNvPicPr preferRelativeResize="0"/>
              <p:nvPr/>
            </p:nvPicPr>
            <p:blipFill>
              <a:blip r:embed="rId3">
                <a:alphaModFix/>
              </a:blip>
              <a:stretch>
                <a:fillRect/>
              </a:stretch>
            </p:blipFill>
            <p:spPr>
              <a:xfrm>
                <a:off x="3506424" y="3712052"/>
                <a:ext cx="275400" cy="275400"/>
              </a:xfrm>
              <a:prstGeom prst="ellipse">
                <a:avLst/>
              </a:prstGeom>
              <a:noFill/>
              <a:ln cap="flat" cmpd="sng" w="9525">
                <a:solidFill>
                  <a:schemeClr val="lt2"/>
                </a:solidFill>
                <a:prstDash val="solid"/>
                <a:round/>
                <a:headEnd len="sm" w="sm" type="none"/>
                <a:tailEnd len="sm" w="sm" type="none"/>
              </a:ln>
            </p:spPr>
          </p:pic>
        </p:grpSp>
        <p:sp>
          <p:nvSpPr>
            <p:cNvPr id="1883" name="Google Shape;1883;p106"/>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1884" name="Google Shape;1884;p106"/>
            <p:cNvSpPr txBox="1"/>
            <p:nvPr/>
          </p:nvSpPr>
          <p:spPr>
            <a:xfrm>
              <a:off x="3496650" y="1039375"/>
              <a:ext cx="2150700" cy="9243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000">
                  <a:solidFill>
                    <a:schemeClr val="dk1"/>
                  </a:solidFill>
                </a:rPr>
                <a:t>Drinking a half-liter of coconut water each day while pregnant reduces the chances of birthing complications and results in healthier children.</a:t>
              </a:r>
              <a:endParaRPr sz="8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sz="900">
                <a:solidFill>
                  <a:srgbClr val="4A86E8"/>
                </a:solidFill>
                <a:latin typeface="Helvetica Neue"/>
                <a:ea typeface="Helvetica Neue"/>
                <a:cs typeface="Helvetica Neue"/>
                <a:sym typeface="Helvetica Neue"/>
              </a:endParaRPr>
            </a:p>
          </p:txBody>
        </p:sp>
        <p:sp>
          <p:nvSpPr>
            <p:cNvPr id="1885" name="Google Shape;1885;p106"/>
            <p:cNvSpPr/>
            <p:nvPr/>
          </p:nvSpPr>
          <p:spPr>
            <a:xfrm>
              <a:off x="3805608" y="4057899"/>
              <a:ext cx="153600" cy="153600"/>
            </a:xfrm>
            <a:prstGeom prst="ellipse">
              <a:avLst/>
            </a:prstGeom>
            <a:solidFill>
              <a:srgbClr val="FFD966"/>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106"/>
            <p:cNvSpPr/>
            <p:nvPr/>
          </p:nvSpPr>
          <p:spPr>
            <a:xfrm>
              <a:off x="3675723" y="4057899"/>
              <a:ext cx="153600" cy="153600"/>
            </a:xfrm>
            <a:prstGeom prst="ellipse">
              <a:avLst/>
            </a:prstGeom>
            <a:solidFill>
              <a:srgbClr val="FF4F4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106"/>
            <p:cNvSpPr/>
            <p:nvPr/>
          </p:nvSpPr>
          <p:spPr>
            <a:xfrm>
              <a:off x="3553033" y="4057899"/>
              <a:ext cx="153600" cy="153600"/>
            </a:xfrm>
            <a:prstGeom prst="ellipse">
              <a:avLst/>
            </a:prstGeom>
            <a:solidFill>
              <a:srgbClr val="4A86E8"/>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106"/>
            <p:cNvSpPr txBox="1"/>
            <p:nvPr/>
          </p:nvSpPr>
          <p:spPr>
            <a:xfrm>
              <a:off x="3914280" y="3968488"/>
              <a:ext cx="330900" cy="301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rgbClr val="666666"/>
                  </a:solidFill>
                  <a:latin typeface="Helvetica Neue"/>
                  <a:ea typeface="Helvetica Neue"/>
                  <a:cs typeface="Helvetica Neue"/>
                  <a:sym typeface="Helvetica Neue"/>
                </a:rPr>
                <a:t>79</a:t>
              </a:r>
              <a:endParaRPr sz="900">
                <a:solidFill>
                  <a:srgbClr val="666666"/>
                </a:solidFill>
                <a:latin typeface="Helvetica Neue"/>
                <a:ea typeface="Helvetica Neue"/>
                <a:cs typeface="Helvetica Neue"/>
                <a:sym typeface="Helvetica Neue"/>
              </a:endParaRPr>
            </a:p>
          </p:txBody>
        </p:sp>
        <p:sp>
          <p:nvSpPr>
            <p:cNvPr id="1889" name="Google Shape;1889;p106"/>
            <p:cNvSpPr txBox="1"/>
            <p:nvPr/>
          </p:nvSpPr>
          <p:spPr>
            <a:xfrm>
              <a:off x="4409776" y="3968500"/>
              <a:ext cx="1152900" cy="301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GB" sz="900">
                  <a:solidFill>
                    <a:srgbClr val="666666"/>
                  </a:solidFill>
                  <a:latin typeface="Helvetica Neue"/>
                  <a:ea typeface="Helvetica Neue"/>
                  <a:cs typeface="Helvetica Neue"/>
                  <a:sym typeface="Helvetica Neue"/>
                </a:rPr>
                <a:t>9 comments</a:t>
              </a:r>
              <a:endParaRPr sz="900">
                <a:solidFill>
                  <a:srgbClr val="666666"/>
                </a:solidFill>
                <a:latin typeface="Helvetica Neue"/>
                <a:ea typeface="Helvetica Neue"/>
                <a:cs typeface="Helvetica Neue"/>
                <a:sym typeface="Helvetica Neue"/>
              </a:endParaRPr>
            </a:p>
          </p:txBody>
        </p:sp>
        <p:cxnSp>
          <p:nvCxnSpPr>
            <p:cNvPr id="1890" name="Google Shape;1890;p106"/>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pic>
          <p:nvPicPr>
            <p:cNvPr id="1891" name="Google Shape;1891;p106"/>
            <p:cNvPicPr preferRelativeResize="0"/>
            <p:nvPr/>
          </p:nvPicPr>
          <p:blipFill>
            <a:blip r:embed="rId4">
              <a:alphaModFix/>
            </a:blip>
            <a:stretch>
              <a:fillRect/>
            </a:stretch>
          </p:blipFill>
          <p:spPr>
            <a:xfrm>
              <a:off x="3783136" y="4427837"/>
              <a:ext cx="153600" cy="153600"/>
            </a:xfrm>
            <a:prstGeom prst="rect">
              <a:avLst/>
            </a:prstGeom>
            <a:noFill/>
            <a:ln cap="flat" cmpd="sng" w="9525">
              <a:solidFill>
                <a:schemeClr val="lt2"/>
              </a:solidFill>
              <a:prstDash val="solid"/>
              <a:round/>
              <a:headEnd len="sm" w="sm" type="none"/>
              <a:tailEnd len="sm" w="sm" type="none"/>
            </a:ln>
          </p:spPr>
        </p:pic>
        <p:sp>
          <p:nvSpPr>
            <p:cNvPr id="1892" name="Google Shape;1892;p106"/>
            <p:cNvSpPr txBox="1"/>
            <p:nvPr/>
          </p:nvSpPr>
          <p:spPr>
            <a:xfrm>
              <a:off x="3914271" y="4355362"/>
              <a:ext cx="585300" cy="301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666666"/>
                  </a:solidFill>
                  <a:latin typeface="Helvetica Neue"/>
                  <a:ea typeface="Helvetica Neue"/>
                  <a:cs typeface="Helvetica Neue"/>
                  <a:sym typeface="Helvetica Neue"/>
                </a:rPr>
                <a:t>Like</a:t>
              </a:r>
              <a:endParaRPr sz="800">
                <a:solidFill>
                  <a:srgbClr val="666666"/>
                </a:solidFill>
                <a:latin typeface="Helvetica Neue"/>
                <a:ea typeface="Helvetica Neue"/>
                <a:cs typeface="Helvetica Neue"/>
                <a:sym typeface="Helvetica Neue"/>
              </a:endParaRPr>
            </a:p>
          </p:txBody>
        </p:sp>
        <p:sp>
          <p:nvSpPr>
            <p:cNvPr id="1893" name="Google Shape;1893;p106"/>
            <p:cNvSpPr txBox="1"/>
            <p:nvPr/>
          </p:nvSpPr>
          <p:spPr>
            <a:xfrm>
              <a:off x="4738479" y="4353875"/>
              <a:ext cx="876900" cy="301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666666"/>
                  </a:solidFill>
                  <a:latin typeface="Helvetica Neue"/>
                  <a:ea typeface="Helvetica Neue"/>
                  <a:cs typeface="Helvetica Neue"/>
                  <a:sym typeface="Helvetica Neue"/>
                </a:rPr>
                <a:t>Comment</a:t>
              </a:r>
              <a:endParaRPr sz="800">
                <a:solidFill>
                  <a:srgbClr val="666666"/>
                </a:solidFill>
                <a:latin typeface="Helvetica Neue"/>
                <a:ea typeface="Helvetica Neue"/>
                <a:cs typeface="Helvetica Neue"/>
                <a:sym typeface="Helvetica Neue"/>
              </a:endParaRPr>
            </a:p>
          </p:txBody>
        </p:sp>
        <p:sp>
          <p:nvSpPr>
            <p:cNvPr id="1894" name="Google Shape;1894;p106"/>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95" name="Google Shape;1895;p106"/>
          <p:cNvPicPr preferRelativeResize="0"/>
          <p:nvPr/>
        </p:nvPicPr>
        <p:blipFill>
          <a:blip r:embed="rId5">
            <a:alphaModFix/>
          </a:blip>
          <a:stretch>
            <a:fillRect/>
          </a:stretch>
        </p:blipFill>
        <p:spPr>
          <a:xfrm>
            <a:off x="4979825" y="1974650"/>
            <a:ext cx="2048199" cy="1453049"/>
          </a:xfrm>
          <a:prstGeom prst="rect">
            <a:avLst/>
          </a:prstGeom>
          <a:noFill/>
          <a:ln>
            <a:noFill/>
          </a:ln>
        </p:spPr>
      </p:pic>
      <p:sp>
        <p:nvSpPr>
          <p:cNvPr id="1896" name="Google Shape;1896;p106"/>
          <p:cNvSpPr/>
          <p:nvPr/>
        </p:nvSpPr>
        <p:spPr>
          <a:xfrm>
            <a:off x="2201396" y="1897249"/>
            <a:ext cx="153600" cy="153600"/>
          </a:xfrm>
          <a:prstGeom prst="ellipse">
            <a:avLst/>
          </a:prstGeom>
          <a:solidFill>
            <a:srgbClr val="4A86E8"/>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106"/>
          <p:cNvSpPr/>
          <p:nvPr/>
        </p:nvSpPr>
        <p:spPr>
          <a:xfrm>
            <a:off x="2301573" y="1897249"/>
            <a:ext cx="153600" cy="153600"/>
          </a:xfrm>
          <a:prstGeom prst="ellipse">
            <a:avLst/>
          </a:prstGeom>
          <a:solidFill>
            <a:srgbClr val="FF4F4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106"/>
          <p:cNvSpPr txBox="1"/>
          <p:nvPr/>
        </p:nvSpPr>
        <p:spPr>
          <a:xfrm>
            <a:off x="2475375" y="1821050"/>
            <a:ext cx="401700" cy="2013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rgbClr val="666666"/>
                </a:solidFill>
                <a:latin typeface="Helvetica Neue"/>
                <a:ea typeface="Helvetica Neue"/>
                <a:cs typeface="Helvetica Neue"/>
                <a:sym typeface="Helvetica Neue"/>
              </a:rPr>
              <a:t>79</a:t>
            </a:r>
            <a:endParaRPr sz="900">
              <a:solidFill>
                <a:srgbClr val="666666"/>
              </a:solidFill>
              <a:latin typeface="Helvetica Neue"/>
              <a:ea typeface="Helvetica Neue"/>
              <a:cs typeface="Helvetica Neue"/>
              <a:sym typeface="Helvetica Neue"/>
            </a:endParaRPr>
          </a:p>
        </p:txBody>
      </p:sp>
      <p:sp>
        <p:nvSpPr>
          <p:cNvPr id="1899" name="Google Shape;1899;p106"/>
          <p:cNvSpPr/>
          <p:nvPr/>
        </p:nvSpPr>
        <p:spPr>
          <a:xfrm>
            <a:off x="2397983" y="1897249"/>
            <a:ext cx="153600" cy="153600"/>
          </a:xfrm>
          <a:prstGeom prst="ellipse">
            <a:avLst/>
          </a:prstGeom>
          <a:solidFill>
            <a:srgbClr val="FFD966"/>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3" name="Shape 1903"/>
        <p:cNvGrpSpPr/>
        <p:nvPr/>
      </p:nvGrpSpPr>
      <p:grpSpPr>
        <a:xfrm>
          <a:off x="0" y="0"/>
          <a:ext cx="0" cy="0"/>
          <a:chOff x="0" y="0"/>
          <a:chExt cx="0" cy="0"/>
        </a:xfrm>
      </p:grpSpPr>
      <p:sp>
        <p:nvSpPr>
          <p:cNvPr id="1904" name="Google Shape;1904;p10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grpSp>
        <p:nvGrpSpPr>
          <p:cNvPr id="1905" name="Google Shape;1905;p107"/>
          <p:cNvGrpSpPr/>
          <p:nvPr/>
        </p:nvGrpSpPr>
        <p:grpSpPr>
          <a:xfrm>
            <a:off x="5029668" y="1133780"/>
            <a:ext cx="3622932" cy="2262004"/>
            <a:chOff x="3392350" y="379960"/>
            <a:chExt cx="2355000" cy="4261500"/>
          </a:xfrm>
        </p:grpSpPr>
        <p:sp>
          <p:nvSpPr>
            <p:cNvPr id="1906" name="Google Shape;1906;p107"/>
            <p:cNvSpPr/>
            <p:nvPr/>
          </p:nvSpPr>
          <p:spPr>
            <a:xfrm>
              <a:off x="3394103" y="37996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107"/>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1908" name="Google Shape;1908;p107"/>
            <p:cNvSpPr txBox="1"/>
            <p:nvPr/>
          </p:nvSpPr>
          <p:spPr>
            <a:xfrm>
              <a:off x="4342449" y="1474207"/>
              <a:ext cx="13026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More countries are expanding the rollout of the HPV vaccine and it could have major consequences for women and their fertility levels.</a:t>
              </a:r>
              <a:endParaRPr sz="1000">
                <a:solidFill>
                  <a:srgbClr val="4A86E8"/>
                </a:solidFill>
                <a:latin typeface="Helvetica Neue"/>
                <a:ea typeface="Helvetica Neue"/>
                <a:cs typeface="Helvetica Neue"/>
                <a:sym typeface="Helvetica Neue"/>
              </a:endParaRPr>
            </a:p>
          </p:txBody>
        </p:sp>
        <p:cxnSp>
          <p:nvCxnSpPr>
            <p:cNvPr id="1909" name="Google Shape;1909;p107"/>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1910" name="Google Shape;1910;p107"/>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11" name="Google Shape;1911;p107"/>
          <p:cNvPicPr preferRelativeResize="0"/>
          <p:nvPr/>
        </p:nvPicPr>
        <p:blipFill>
          <a:blip r:embed="rId3">
            <a:alphaModFix/>
          </a:blip>
          <a:stretch>
            <a:fillRect/>
          </a:stretch>
        </p:blipFill>
        <p:spPr>
          <a:xfrm>
            <a:off x="5224975" y="1262300"/>
            <a:ext cx="374700" cy="393600"/>
          </a:xfrm>
          <a:prstGeom prst="ellipse">
            <a:avLst/>
          </a:prstGeom>
          <a:noFill/>
          <a:ln>
            <a:noFill/>
          </a:ln>
        </p:spPr>
      </p:pic>
      <p:sp>
        <p:nvSpPr>
          <p:cNvPr id="1912" name="Google Shape;1912;p107"/>
          <p:cNvSpPr txBox="1"/>
          <p:nvPr/>
        </p:nvSpPr>
        <p:spPr>
          <a:xfrm>
            <a:off x="5659825" y="1216674"/>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Andi </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pic>
        <p:nvPicPr>
          <p:cNvPr id="1913" name="Google Shape;1913;p107"/>
          <p:cNvPicPr preferRelativeResize="0"/>
          <p:nvPr/>
        </p:nvPicPr>
        <p:blipFill>
          <a:blip r:embed="rId4">
            <a:alphaModFix/>
          </a:blip>
          <a:stretch>
            <a:fillRect/>
          </a:stretch>
        </p:blipFill>
        <p:spPr>
          <a:xfrm>
            <a:off x="5174149" y="1837455"/>
            <a:ext cx="1256300" cy="986600"/>
          </a:xfrm>
          <a:prstGeom prst="rect">
            <a:avLst/>
          </a:prstGeom>
          <a:noFill/>
          <a:ln>
            <a:noFill/>
          </a:ln>
        </p:spPr>
      </p:pic>
      <p:sp>
        <p:nvSpPr>
          <p:cNvPr id="1914" name="Google Shape;1914;p107"/>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New post template</a:t>
            </a:r>
            <a:endParaRPr/>
          </a:p>
        </p:txBody>
      </p:sp>
      <p:sp>
        <p:nvSpPr>
          <p:cNvPr id="1915" name="Google Shape;1915;p107"/>
          <p:cNvSpPr txBox="1"/>
          <p:nvPr/>
        </p:nvSpPr>
        <p:spPr>
          <a:xfrm>
            <a:off x="447800" y="3648500"/>
            <a:ext cx="548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Topics: </a:t>
            </a:r>
            <a:r>
              <a:rPr lang="en-GB" u="sng">
                <a:latin typeface="Open Sans"/>
                <a:ea typeface="Open Sans"/>
                <a:cs typeface="Open Sans"/>
                <a:sym typeface="Open Sans"/>
              </a:rPr>
              <a:t>Gender</a:t>
            </a:r>
            <a:r>
              <a:rPr lang="en-GB">
                <a:latin typeface="Open Sans"/>
                <a:ea typeface="Open Sans"/>
                <a:cs typeface="Open Sans"/>
                <a:sym typeface="Open Sans"/>
              </a:rPr>
              <a:t>, </a:t>
            </a:r>
            <a:r>
              <a:rPr lang="en-GB" u="sng">
                <a:latin typeface="Open Sans"/>
                <a:ea typeface="Open Sans"/>
                <a:cs typeface="Open Sans"/>
                <a:sym typeface="Open Sans"/>
              </a:rPr>
              <a:t>Vaccine</a:t>
            </a:r>
            <a:endParaRPr u="sng">
              <a:latin typeface="Open Sans"/>
              <a:ea typeface="Open Sans"/>
              <a:cs typeface="Open Sans"/>
              <a:sym typeface="Open Sans"/>
            </a:endParaRPr>
          </a:p>
          <a:p>
            <a:pPr indent="0" lvl="0" marL="0" rtl="0" algn="l">
              <a:spcBef>
                <a:spcPts val="0"/>
              </a:spcBef>
              <a:spcAft>
                <a:spcPts val="0"/>
              </a:spcAft>
              <a:buNone/>
            </a:pPr>
            <a:r>
              <a:rPr lang="en-GB">
                <a:latin typeface="Open Sans"/>
                <a:ea typeface="Open Sans"/>
                <a:cs typeface="Open Sans"/>
                <a:sym typeface="Open Sans"/>
              </a:rPr>
              <a:t>Infertility</a:t>
            </a:r>
            <a:endParaRPr>
              <a:latin typeface="Open Sans"/>
              <a:ea typeface="Open Sans"/>
              <a:cs typeface="Open Sans"/>
              <a:sym typeface="Open Sans"/>
            </a:endParaRPr>
          </a:p>
        </p:txBody>
      </p:sp>
      <p:grpSp>
        <p:nvGrpSpPr>
          <p:cNvPr id="1916" name="Google Shape;1916;p107"/>
          <p:cNvGrpSpPr/>
          <p:nvPr/>
        </p:nvGrpSpPr>
        <p:grpSpPr>
          <a:xfrm>
            <a:off x="838668" y="1133780"/>
            <a:ext cx="3622932" cy="2262004"/>
            <a:chOff x="3392350" y="379960"/>
            <a:chExt cx="2355000" cy="4261500"/>
          </a:xfrm>
        </p:grpSpPr>
        <p:sp>
          <p:nvSpPr>
            <p:cNvPr id="1917" name="Google Shape;1917;p107"/>
            <p:cNvSpPr/>
            <p:nvPr/>
          </p:nvSpPr>
          <p:spPr>
            <a:xfrm>
              <a:off x="3394103" y="37996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107"/>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1919" name="Google Shape;1919;p107"/>
            <p:cNvSpPr txBox="1"/>
            <p:nvPr/>
          </p:nvSpPr>
          <p:spPr>
            <a:xfrm>
              <a:off x="4342449" y="1474207"/>
              <a:ext cx="13026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More countries are expanding the rollout of the HPV vaccine and it could have major consequences for women and their fertility levels.</a:t>
              </a:r>
              <a:endParaRPr sz="1000">
                <a:solidFill>
                  <a:srgbClr val="4A86E8"/>
                </a:solidFill>
                <a:latin typeface="Helvetica Neue"/>
                <a:ea typeface="Helvetica Neue"/>
                <a:cs typeface="Helvetica Neue"/>
                <a:sym typeface="Helvetica Neue"/>
              </a:endParaRPr>
            </a:p>
          </p:txBody>
        </p:sp>
        <p:cxnSp>
          <p:nvCxnSpPr>
            <p:cNvPr id="1920" name="Google Shape;1920;p107"/>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1921" name="Google Shape;1921;p107"/>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22" name="Google Shape;1922;p107"/>
          <p:cNvPicPr preferRelativeResize="0"/>
          <p:nvPr/>
        </p:nvPicPr>
        <p:blipFill>
          <a:blip r:embed="rId3">
            <a:alphaModFix/>
          </a:blip>
          <a:stretch>
            <a:fillRect/>
          </a:stretch>
        </p:blipFill>
        <p:spPr>
          <a:xfrm>
            <a:off x="1033975" y="1262300"/>
            <a:ext cx="374700" cy="393600"/>
          </a:xfrm>
          <a:prstGeom prst="ellipse">
            <a:avLst/>
          </a:prstGeom>
          <a:noFill/>
          <a:ln>
            <a:noFill/>
          </a:ln>
        </p:spPr>
      </p:pic>
      <p:sp>
        <p:nvSpPr>
          <p:cNvPr id="1923" name="Google Shape;1923;p107"/>
          <p:cNvSpPr txBox="1"/>
          <p:nvPr/>
        </p:nvSpPr>
        <p:spPr>
          <a:xfrm>
            <a:off x="1468825" y="1216674"/>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Andi </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pic>
        <p:nvPicPr>
          <p:cNvPr id="1924" name="Google Shape;1924;p107"/>
          <p:cNvPicPr preferRelativeResize="0"/>
          <p:nvPr/>
        </p:nvPicPr>
        <p:blipFill>
          <a:blip r:embed="rId4">
            <a:alphaModFix/>
          </a:blip>
          <a:stretch>
            <a:fillRect/>
          </a:stretch>
        </p:blipFill>
        <p:spPr>
          <a:xfrm>
            <a:off x="983149" y="1837455"/>
            <a:ext cx="1256300" cy="986600"/>
          </a:xfrm>
          <a:prstGeom prst="rect">
            <a:avLst/>
          </a:prstGeom>
          <a:noFill/>
          <a:ln>
            <a:noFill/>
          </a:ln>
        </p:spPr>
      </p:pic>
      <p:pic>
        <p:nvPicPr>
          <p:cNvPr id="1925" name="Google Shape;1925;p107"/>
          <p:cNvPicPr preferRelativeResize="0"/>
          <p:nvPr/>
        </p:nvPicPr>
        <p:blipFill>
          <a:blip r:embed="rId5">
            <a:alphaModFix/>
          </a:blip>
          <a:stretch>
            <a:fillRect/>
          </a:stretch>
        </p:blipFill>
        <p:spPr>
          <a:xfrm>
            <a:off x="983100" y="1837550"/>
            <a:ext cx="1256400" cy="9864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29" name="Shape 1929"/>
        <p:cNvGrpSpPr/>
        <p:nvPr/>
      </p:nvGrpSpPr>
      <p:grpSpPr>
        <a:xfrm>
          <a:off x="0" y="0"/>
          <a:ext cx="0" cy="0"/>
          <a:chOff x="0" y="0"/>
          <a:chExt cx="0" cy="0"/>
        </a:xfrm>
      </p:grpSpPr>
      <p:sp>
        <p:nvSpPr>
          <p:cNvPr id="1930" name="Google Shape;1930;p10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grpSp>
        <p:nvGrpSpPr>
          <p:cNvPr id="1931" name="Google Shape;1931;p108"/>
          <p:cNvGrpSpPr/>
          <p:nvPr/>
        </p:nvGrpSpPr>
        <p:grpSpPr>
          <a:xfrm>
            <a:off x="387345" y="295575"/>
            <a:ext cx="3960100" cy="4261500"/>
            <a:chOff x="3392350" y="451550"/>
            <a:chExt cx="2355800" cy="4261500"/>
          </a:xfrm>
        </p:grpSpPr>
        <p:sp>
          <p:nvSpPr>
            <p:cNvPr id="1932" name="Google Shape;1932;p108"/>
            <p:cNvSpPr/>
            <p:nvPr/>
          </p:nvSpPr>
          <p:spPr>
            <a:xfrm>
              <a:off x="3395850" y="45155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108"/>
            <p:cNvSpPr txBox="1"/>
            <p:nvPr/>
          </p:nvSpPr>
          <p:spPr>
            <a:xfrm>
              <a:off x="3733330" y="602014"/>
              <a:ext cx="1772100" cy="351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900">
                  <a:solidFill>
                    <a:srgbClr val="434343"/>
                  </a:solidFill>
                  <a:latin typeface="Helvetica Neue"/>
                  <a:ea typeface="Helvetica Neue"/>
                  <a:cs typeface="Helvetica Neue"/>
                  <a:sym typeface="Helvetica Neue"/>
                </a:rPr>
                <a:t>Samuel</a:t>
              </a:r>
              <a:r>
                <a:rPr b="1" lang="en-GB" sz="900">
                  <a:solidFill>
                    <a:srgbClr val="434343"/>
                  </a:solidFill>
                  <a:latin typeface="Helvetica Neue"/>
                  <a:ea typeface="Helvetica Neue"/>
                  <a:cs typeface="Helvetica Neue"/>
                  <a:sym typeface="Helvetica Neue"/>
                </a:rPr>
                <a:t> </a:t>
              </a:r>
              <a:endParaRPr b="1" sz="900">
                <a:solidFill>
                  <a:srgbClr val="434343"/>
                </a:solidFill>
                <a:latin typeface="Helvetica Neue"/>
                <a:ea typeface="Helvetica Neue"/>
                <a:cs typeface="Helvetica Neue"/>
                <a:sym typeface="Helvetica Neue"/>
              </a:endParaRPr>
            </a:p>
            <a:p>
              <a:pPr indent="0" lvl="0" marL="0" rtl="0" algn="l">
                <a:spcBef>
                  <a:spcPts val="0"/>
                </a:spcBef>
                <a:spcAft>
                  <a:spcPts val="0"/>
                </a:spcAft>
                <a:buNone/>
              </a:pPr>
              <a:r>
                <a:rPr lang="en-GB" sz="800">
                  <a:solidFill>
                    <a:srgbClr val="434343"/>
                  </a:solidFill>
                  <a:latin typeface="Helvetica Neue"/>
                  <a:ea typeface="Helvetica Neue"/>
                  <a:cs typeface="Helvetica Neue"/>
                  <a:sym typeface="Helvetica Neue"/>
                </a:rPr>
                <a:t>4</a:t>
              </a:r>
              <a:r>
                <a:rPr lang="en-GB" sz="800">
                  <a:solidFill>
                    <a:srgbClr val="434343"/>
                  </a:solidFill>
                  <a:latin typeface="Helvetica Neue"/>
                  <a:ea typeface="Helvetica Neue"/>
                  <a:cs typeface="Helvetica Neue"/>
                  <a:sym typeface="Helvetica Neue"/>
                </a:rPr>
                <a:t> hrs  </a:t>
              </a:r>
              <a:endParaRPr sz="800">
                <a:solidFill>
                  <a:srgbClr val="434343"/>
                </a:solidFill>
                <a:latin typeface="Helvetica Neue"/>
                <a:ea typeface="Helvetica Neue"/>
                <a:cs typeface="Helvetica Neue"/>
                <a:sym typeface="Helvetica Neue"/>
              </a:endParaRPr>
            </a:p>
          </p:txBody>
        </p:sp>
        <p:sp>
          <p:nvSpPr>
            <p:cNvPr id="1934" name="Google Shape;1934;p108"/>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1935" name="Google Shape;1935;p108"/>
            <p:cNvSpPr txBox="1"/>
            <p:nvPr/>
          </p:nvSpPr>
          <p:spPr>
            <a:xfrm>
              <a:off x="4529608" y="953625"/>
              <a:ext cx="1183500" cy="9243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800">
                  <a:solidFill>
                    <a:schemeClr val="dk1"/>
                  </a:solidFill>
                </a:rPr>
                <a:t>The wide-scale chemical castration of women is coming as more countries expand the rollout of the infertility-causing HPV vaccine. You should be scared. I am.</a:t>
              </a:r>
              <a:endParaRPr sz="8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sz="800">
                <a:solidFill>
                  <a:srgbClr val="4A86E8"/>
                </a:solidFill>
                <a:latin typeface="Helvetica Neue"/>
                <a:ea typeface="Helvetica Neue"/>
                <a:cs typeface="Helvetica Neue"/>
                <a:sym typeface="Helvetica Neue"/>
              </a:endParaRPr>
            </a:p>
          </p:txBody>
        </p:sp>
        <p:sp>
          <p:nvSpPr>
            <p:cNvPr id="1936" name="Google Shape;1936;p108"/>
            <p:cNvSpPr/>
            <p:nvPr/>
          </p:nvSpPr>
          <p:spPr>
            <a:xfrm>
              <a:off x="3805608" y="4057899"/>
              <a:ext cx="153600" cy="153600"/>
            </a:xfrm>
            <a:prstGeom prst="ellipse">
              <a:avLst/>
            </a:prstGeom>
            <a:solidFill>
              <a:srgbClr val="FFD966"/>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108"/>
            <p:cNvSpPr/>
            <p:nvPr/>
          </p:nvSpPr>
          <p:spPr>
            <a:xfrm>
              <a:off x="3675723" y="4057899"/>
              <a:ext cx="153600" cy="153600"/>
            </a:xfrm>
            <a:prstGeom prst="ellipse">
              <a:avLst/>
            </a:prstGeom>
            <a:solidFill>
              <a:srgbClr val="FF4F4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108"/>
            <p:cNvSpPr/>
            <p:nvPr/>
          </p:nvSpPr>
          <p:spPr>
            <a:xfrm>
              <a:off x="3553033" y="4057899"/>
              <a:ext cx="153600" cy="153600"/>
            </a:xfrm>
            <a:prstGeom prst="ellipse">
              <a:avLst/>
            </a:prstGeom>
            <a:solidFill>
              <a:srgbClr val="4A86E8"/>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108"/>
            <p:cNvSpPr txBox="1"/>
            <p:nvPr/>
          </p:nvSpPr>
          <p:spPr>
            <a:xfrm>
              <a:off x="3914273" y="3968500"/>
              <a:ext cx="429300" cy="301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rgbClr val="666666"/>
                  </a:solidFill>
                  <a:latin typeface="Helvetica Neue"/>
                  <a:ea typeface="Helvetica Neue"/>
                  <a:cs typeface="Helvetica Neue"/>
                  <a:sym typeface="Helvetica Neue"/>
                </a:rPr>
                <a:t>330</a:t>
              </a:r>
              <a:endParaRPr sz="900">
                <a:solidFill>
                  <a:srgbClr val="666666"/>
                </a:solidFill>
                <a:latin typeface="Helvetica Neue"/>
                <a:ea typeface="Helvetica Neue"/>
                <a:cs typeface="Helvetica Neue"/>
                <a:sym typeface="Helvetica Neue"/>
              </a:endParaRPr>
            </a:p>
          </p:txBody>
        </p:sp>
        <p:sp>
          <p:nvSpPr>
            <p:cNvPr id="1940" name="Google Shape;1940;p108"/>
            <p:cNvSpPr txBox="1"/>
            <p:nvPr/>
          </p:nvSpPr>
          <p:spPr>
            <a:xfrm>
              <a:off x="4499576" y="3968500"/>
              <a:ext cx="1152900" cy="301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GB" sz="900">
                  <a:solidFill>
                    <a:srgbClr val="666666"/>
                  </a:solidFill>
                  <a:latin typeface="Helvetica Neue"/>
                  <a:ea typeface="Helvetica Neue"/>
                  <a:cs typeface="Helvetica Neue"/>
                  <a:sym typeface="Helvetica Neue"/>
                </a:rPr>
                <a:t>16</a:t>
              </a:r>
              <a:r>
                <a:rPr lang="en-GB" sz="900">
                  <a:solidFill>
                    <a:srgbClr val="666666"/>
                  </a:solidFill>
                  <a:latin typeface="Helvetica Neue"/>
                  <a:ea typeface="Helvetica Neue"/>
                  <a:cs typeface="Helvetica Neue"/>
                  <a:sym typeface="Helvetica Neue"/>
                </a:rPr>
                <a:t> comments</a:t>
              </a:r>
              <a:endParaRPr sz="900">
                <a:solidFill>
                  <a:srgbClr val="666666"/>
                </a:solidFill>
                <a:latin typeface="Helvetica Neue"/>
                <a:ea typeface="Helvetica Neue"/>
                <a:cs typeface="Helvetica Neue"/>
                <a:sym typeface="Helvetica Neue"/>
              </a:endParaRPr>
            </a:p>
          </p:txBody>
        </p:sp>
        <p:cxnSp>
          <p:nvCxnSpPr>
            <p:cNvPr id="1941" name="Google Shape;1941;p108"/>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pic>
          <p:nvPicPr>
            <p:cNvPr id="1942" name="Google Shape;1942;p108"/>
            <p:cNvPicPr preferRelativeResize="0"/>
            <p:nvPr/>
          </p:nvPicPr>
          <p:blipFill>
            <a:blip r:embed="rId3">
              <a:alphaModFix/>
            </a:blip>
            <a:stretch>
              <a:fillRect/>
            </a:stretch>
          </p:blipFill>
          <p:spPr>
            <a:xfrm>
              <a:off x="3783136" y="4427837"/>
              <a:ext cx="153600" cy="153600"/>
            </a:xfrm>
            <a:prstGeom prst="rect">
              <a:avLst/>
            </a:prstGeom>
            <a:noFill/>
            <a:ln cap="flat" cmpd="sng" w="9525">
              <a:solidFill>
                <a:schemeClr val="lt2"/>
              </a:solidFill>
              <a:prstDash val="solid"/>
              <a:round/>
              <a:headEnd len="sm" w="sm" type="none"/>
              <a:tailEnd len="sm" w="sm" type="none"/>
            </a:ln>
          </p:spPr>
        </p:pic>
        <p:sp>
          <p:nvSpPr>
            <p:cNvPr id="1943" name="Google Shape;1943;p108"/>
            <p:cNvSpPr txBox="1"/>
            <p:nvPr/>
          </p:nvSpPr>
          <p:spPr>
            <a:xfrm>
              <a:off x="3914271" y="4355362"/>
              <a:ext cx="585300" cy="301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666666"/>
                  </a:solidFill>
                  <a:latin typeface="Helvetica Neue"/>
                  <a:ea typeface="Helvetica Neue"/>
                  <a:cs typeface="Helvetica Neue"/>
                  <a:sym typeface="Helvetica Neue"/>
                </a:rPr>
                <a:t>Like</a:t>
              </a:r>
              <a:endParaRPr sz="800">
                <a:solidFill>
                  <a:srgbClr val="666666"/>
                </a:solidFill>
                <a:latin typeface="Helvetica Neue"/>
                <a:ea typeface="Helvetica Neue"/>
                <a:cs typeface="Helvetica Neue"/>
                <a:sym typeface="Helvetica Neue"/>
              </a:endParaRPr>
            </a:p>
          </p:txBody>
        </p:sp>
        <p:sp>
          <p:nvSpPr>
            <p:cNvPr id="1944" name="Google Shape;1944;p108"/>
            <p:cNvSpPr txBox="1"/>
            <p:nvPr/>
          </p:nvSpPr>
          <p:spPr>
            <a:xfrm>
              <a:off x="4738479" y="4353875"/>
              <a:ext cx="876900" cy="301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666666"/>
                  </a:solidFill>
                  <a:latin typeface="Helvetica Neue"/>
                  <a:ea typeface="Helvetica Neue"/>
                  <a:cs typeface="Helvetica Neue"/>
                  <a:sym typeface="Helvetica Neue"/>
                </a:rPr>
                <a:t>Comment</a:t>
              </a:r>
              <a:endParaRPr sz="800">
                <a:solidFill>
                  <a:srgbClr val="666666"/>
                </a:solidFill>
                <a:latin typeface="Helvetica Neue"/>
                <a:ea typeface="Helvetica Neue"/>
                <a:cs typeface="Helvetica Neue"/>
                <a:sym typeface="Helvetica Neue"/>
              </a:endParaRPr>
            </a:p>
          </p:txBody>
        </p:sp>
        <p:sp>
          <p:nvSpPr>
            <p:cNvPr id="1945" name="Google Shape;1945;p108"/>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6" name="Google Shape;1946;p108"/>
          <p:cNvSpPr/>
          <p:nvPr/>
        </p:nvSpPr>
        <p:spPr>
          <a:xfrm>
            <a:off x="4686650" y="451550"/>
            <a:ext cx="2352300" cy="4261500"/>
          </a:xfrm>
          <a:prstGeom prst="roundRect">
            <a:avLst>
              <a:gd fmla="val 10306"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47" name="Google Shape;1947;p108"/>
          <p:cNvPicPr preferRelativeResize="0"/>
          <p:nvPr/>
        </p:nvPicPr>
        <p:blipFill>
          <a:blip r:embed="rId4">
            <a:alphaModFix/>
          </a:blip>
          <a:stretch>
            <a:fillRect/>
          </a:stretch>
        </p:blipFill>
        <p:spPr>
          <a:xfrm>
            <a:off x="621425" y="900875"/>
            <a:ext cx="1600198" cy="943925"/>
          </a:xfrm>
          <a:prstGeom prst="rect">
            <a:avLst/>
          </a:prstGeom>
          <a:noFill/>
          <a:ln>
            <a:noFill/>
          </a:ln>
        </p:spPr>
      </p:pic>
      <p:pic>
        <p:nvPicPr>
          <p:cNvPr id="1948" name="Google Shape;1948;p108"/>
          <p:cNvPicPr preferRelativeResize="0"/>
          <p:nvPr/>
        </p:nvPicPr>
        <p:blipFill>
          <a:blip r:embed="rId5">
            <a:alphaModFix/>
          </a:blip>
          <a:stretch>
            <a:fillRect/>
          </a:stretch>
        </p:blipFill>
        <p:spPr>
          <a:xfrm>
            <a:off x="621425" y="500124"/>
            <a:ext cx="297000" cy="312000"/>
          </a:xfrm>
          <a:prstGeom prst="ellipse">
            <a:avLst/>
          </a:prstGeom>
          <a:noFill/>
          <a:ln>
            <a:noFill/>
          </a:ln>
        </p:spPr>
      </p:pic>
      <p:cxnSp>
        <p:nvCxnSpPr>
          <p:cNvPr id="1949" name="Google Shape;1949;p108"/>
          <p:cNvCxnSpPr/>
          <p:nvPr/>
        </p:nvCxnSpPr>
        <p:spPr>
          <a:xfrm>
            <a:off x="4611575" y="267000"/>
            <a:ext cx="8100" cy="4555800"/>
          </a:xfrm>
          <a:prstGeom prst="straightConnector1">
            <a:avLst/>
          </a:prstGeom>
          <a:noFill/>
          <a:ln cap="flat" cmpd="sng" w="9525">
            <a:solidFill>
              <a:srgbClr val="FF4F42"/>
            </a:solidFill>
            <a:prstDash val="solid"/>
            <a:round/>
            <a:headEnd len="med" w="med" type="none"/>
            <a:tailEnd len="med" w="med" type="none"/>
          </a:ln>
        </p:spPr>
      </p:cxnSp>
      <p:grpSp>
        <p:nvGrpSpPr>
          <p:cNvPr id="1950" name="Google Shape;1950;p108"/>
          <p:cNvGrpSpPr/>
          <p:nvPr/>
        </p:nvGrpSpPr>
        <p:grpSpPr>
          <a:xfrm>
            <a:off x="5563025" y="295575"/>
            <a:ext cx="2355800" cy="4261500"/>
            <a:chOff x="3392350" y="451550"/>
            <a:chExt cx="2355800" cy="4261500"/>
          </a:xfrm>
        </p:grpSpPr>
        <p:sp>
          <p:nvSpPr>
            <p:cNvPr id="1951" name="Google Shape;1951;p108"/>
            <p:cNvSpPr/>
            <p:nvPr/>
          </p:nvSpPr>
          <p:spPr>
            <a:xfrm>
              <a:off x="3395850" y="45155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108"/>
            <p:cNvSpPr txBox="1"/>
            <p:nvPr/>
          </p:nvSpPr>
          <p:spPr>
            <a:xfrm>
              <a:off x="3823991" y="602014"/>
              <a:ext cx="1772100" cy="351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900">
                  <a:solidFill>
                    <a:srgbClr val="434343"/>
                  </a:solidFill>
                  <a:latin typeface="Helvetica Neue"/>
                  <a:ea typeface="Helvetica Neue"/>
                  <a:cs typeface="Helvetica Neue"/>
                  <a:sym typeface="Helvetica Neue"/>
                </a:rPr>
                <a:t>Samuel</a:t>
              </a:r>
              <a:r>
                <a:rPr b="1" lang="en-GB" sz="900">
                  <a:solidFill>
                    <a:srgbClr val="434343"/>
                  </a:solidFill>
                  <a:latin typeface="Helvetica Neue"/>
                  <a:ea typeface="Helvetica Neue"/>
                  <a:cs typeface="Helvetica Neue"/>
                  <a:sym typeface="Helvetica Neue"/>
                </a:rPr>
                <a:t> </a:t>
              </a:r>
              <a:endParaRPr b="1" sz="900">
                <a:solidFill>
                  <a:srgbClr val="434343"/>
                </a:solidFill>
                <a:latin typeface="Helvetica Neue"/>
                <a:ea typeface="Helvetica Neue"/>
                <a:cs typeface="Helvetica Neue"/>
                <a:sym typeface="Helvetica Neue"/>
              </a:endParaRPr>
            </a:p>
            <a:p>
              <a:pPr indent="0" lvl="0" marL="0" rtl="0" algn="l">
                <a:spcBef>
                  <a:spcPts val="0"/>
                </a:spcBef>
                <a:spcAft>
                  <a:spcPts val="0"/>
                </a:spcAft>
                <a:buNone/>
              </a:pPr>
              <a:r>
                <a:rPr lang="en-GB" sz="800">
                  <a:solidFill>
                    <a:srgbClr val="434343"/>
                  </a:solidFill>
                  <a:latin typeface="Helvetica Neue"/>
                  <a:ea typeface="Helvetica Neue"/>
                  <a:cs typeface="Helvetica Neue"/>
                  <a:sym typeface="Helvetica Neue"/>
                </a:rPr>
                <a:t>4 hrs  </a:t>
              </a:r>
              <a:endParaRPr sz="800">
                <a:solidFill>
                  <a:srgbClr val="434343"/>
                </a:solidFill>
                <a:latin typeface="Helvetica Neue"/>
                <a:ea typeface="Helvetica Neue"/>
                <a:cs typeface="Helvetica Neue"/>
                <a:sym typeface="Helvetica Neue"/>
              </a:endParaRPr>
            </a:p>
          </p:txBody>
        </p:sp>
        <p:sp>
          <p:nvSpPr>
            <p:cNvPr id="1953" name="Google Shape;1953;p108"/>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1954" name="Google Shape;1954;p108"/>
            <p:cNvSpPr txBox="1"/>
            <p:nvPr/>
          </p:nvSpPr>
          <p:spPr>
            <a:xfrm>
              <a:off x="3496650" y="963175"/>
              <a:ext cx="2150700" cy="9243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a:solidFill>
                    <a:schemeClr val="dk1"/>
                  </a:solidFill>
                </a:rPr>
                <a:t>More </a:t>
              </a:r>
              <a:r>
                <a:rPr lang="en-GB" sz="1100">
                  <a:solidFill>
                    <a:schemeClr val="dk1"/>
                  </a:solidFill>
                </a:rPr>
                <a:t>countries are expanding the rollout of the HPV vaccine and it could have major consequences for women and their fertility levels.</a:t>
              </a:r>
              <a:endParaRPr sz="8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sz="900">
                <a:solidFill>
                  <a:srgbClr val="4A86E8"/>
                </a:solidFill>
                <a:latin typeface="Helvetica Neue"/>
                <a:ea typeface="Helvetica Neue"/>
                <a:cs typeface="Helvetica Neue"/>
                <a:sym typeface="Helvetica Neue"/>
              </a:endParaRPr>
            </a:p>
          </p:txBody>
        </p:sp>
        <p:sp>
          <p:nvSpPr>
            <p:cNvPr id="1955" name="Google Shape;1955;p108"/>
            <p:cNvSpPr/>
            <p:nvPr/>
          </p:nvSpPr>
          <p:spPr>
            <a:xfrm>
              <a:off x="3805608" y="4057899"/>
              <a:ext cx="153600" cy="153600"/>
            </a:xfrm>
            <a:prstGeom prst="ellipse">
              <a:avLst/>
            </a:prstGeom>
            <a:solidFill>
              <a:srgbClr val="FFD966"/>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108"/>
            <p:cNvSpPr/>
            <p:nvPr/>
          </p:nvSpPr>
          <p:spPr>
            <a:xfrm>
              <a:off x="3675723" y="4057899"/>
              <a:ext cx="153600" cy="153600"/>
            </a:xfrm>
            <a:prstGeom prst="ellipse">
              <a:avLst/>
            </a:prstGeom>
            <a:solidFill>
              <a:srgbClr val="FF4F4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108"/>
            <p:cNvSpPr/>
            <p:nvPr/>
          </p:nvSpPr>
          <p:spPr>
            <a:xfrm>
              <a:off x="3553033" y="4057899"/>
              <a:ext cx="153600" cy="153600"/>
            </a:xfrm>
            <a:prstGeom prst="ellipse">
              <a:avLst/>
            </a:prstGeom>
            <a:solidFill>
              <a:srgbClr val="4A86E8"/>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108"/>
            <p:cNvSpPr txBox="1"/>
            <p:nvPr/>
          </p:nvSpPr>
          <p:spPr>
            <a:xfrm>
              <a:off x="3914273" y="3968500"/>
              <a:ext cx="429300" cy="301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rgbClr val="666666"/>
                  </a:solidFill>
                  <a:latin typeface="Helvetica Neue"/>
                  <a:ea typeface="Helvetica Neue"/>
                  <a:cs typeface="Helvetica Neue"/>
                  <a:sym typeface="Helvetica Neue"/>
                </a:rPr>
                <a:t>330</a:t>
              </a:r>
              <a:endParaRPr sz="900">
                <a:solidFill>
                  <a:srgbClr val="666666"/>
                </a:solidFill>
                <a:latin typeface="Helvetica Neue"/>
                <a:ea typeface="Helvetica Neue"/>
                <a:cs typeface="Helvetica Neue"/>
                <a:sym typeface="Helvetica Neue"/>
              </a:endParaRPr>
            </a:p>
          </p:txBody>
        </p:sp>
        <p:sp>
          <p:nvSpPr>
            <p:cNvPr id="1959" name="Google Shape;1959;p108"/>
            <p:cNvSpPr txBox="1"/>
            <p:nvPr/>
          </p:nvSpPr>
          <p:spPr>
            <a:xfrm>
              <a:off x="4499576" y="3968500"/>
              <a:ext cx="1152900" cy="301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GB" sz="900">
                  <a:solidFill>
                    <a:srgbClr val="666666"/>
                  </a:solidFill>
                  <a:latin typeface="Helvetica Neue"/>
                  <a:ea typeface="Helvetica Neue"/>
                  <a:cs typeface="Helvetica Neue"/>
                  <a:sym typeface="Helvetica Neue"/>
                </a:rPr>
                <a:t>16 comments</a:t>
              </a:r>
              <a:endParaRPr sz="900">
                <a:solidFill>
                  <a:srgbClr val="666666"/>
                </a:solidFill>
                <a:latin typeface="Helvetica Neue"/>
                <a:ea typeface="Helvetica Neue"/>
                <a:cs typeface="Helvetica Neue"/>
                <a:sym typeface="Helvetica Neue"/>
              </a:endParaRPr>
            </a:p>
          </p:txBody>
        </p:sp>
        <p:cxnSp>
          <p:nvCxnSpPr>
            <p:cNvPr id="1960" name="Google Shape;1960;p108"/>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pic>
          <p:nvPicPr>
            <p:cNvPr id="1961" name="Google Shape;1961;p108"/>
            <p:cNvPicPr preferRelativeResize="0"/>
            <p:nvPr/>
          </p:nvPicPr>
          <p:blipFill>
            <a:blip r:embed="rId3">
              <a:alphaModFix/>
            </a:blip>
            <a:stretch>
              <a:fillRect/>
            </a:stretch>
          </p:blipFill>
          <p:spPr>
            <a:xfrm>
              <a:off x="3783136" y="4427837"/>
              <a:ext cx="153600" cy="153600"/>
            </a:xfrm>
            <a:prstGeom prst="rect">
              <a:avLst/>
            </a:prstGeom>
            <a:noFill/>
            <a:ln cap="flat" cmpd="sng" w="9525">
              <a:solidFill>
                <a:schemeClr val="lt2"/>
              </a:solidFill>
              <a:prstDash val="solid"/>
              <a:round/>
              <a:headEnd len="sm" w="sm" type="none"/>
              <a:tailEnd len="sm" w="sm" type="none"/>
            </a:ln>
          </p:spPr>
        </p:pic>
        <p:sp>
          <p:nvSpPr>
            <p:cNvPr id="1962" name="Google Shape;1962;p108"/>
            <p:cNvSpPr txBox="1"/>
            <p:nvPr/>
          </p:nvSpPr>
          <p:spPr>
            <a:xfrm>
              <a:off x="3914271" y="4355362"/>
              <a:ext cx="585300" cy="301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666666"/>
                  </a:solidFill>
                  <a:latin typeface="Helvetica Neue"/>
                  <a:ea typeface="Helvetica Neue"/>
                  <a:cs typeface="Helvetica Neue"/>
                  <a:sym typeface="Helvetica Neue"/>
                </a:rPr>
                <a:t>Like</a:t>
              </a:r>
              <a:endParaRPr sz="800">
                <a:solidFill>
                  <a:srgbClr val="666666"/>
                </a:solidFill>
                <a:latin typeface="Helvetica Neue"/>
                <a:ea typeface="Helvetica Neue"/>
                <a:cs typeface="Helvetica Neue"/>
                <a:sym typeface="Helvetica Neue"/>
              </a:endParaRPr>
            </a:p>
          </p:txBody>
        </p:sp>
        <p:sp>
          <p:nvSpPr>
            <p:cNvPr id="1963" name="Google Shape;1963;p108"/>
            <p:cNvSpPr txBox="1"/>
            <p:nvPr/>
          </p:nvSpPr>
          <p:spPr>
            <a:xfrm>
              <a:off x="4738479" y="4353875"/>
              <a:ext cx="876900" cy="301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666666"/>
                  </a:solidFill>
                  <a:latin typeface="Helvetica Neue"/>
                  <a:ea typeface="Helvetica Neue"/>
                  <a:cs typeface="Helvetica Neue"/>
                  <a:sym typeface="Helvetica Neue"/>
                </a:rPr>
                <a:t>Comment</a:t>
              </a:r>
              <a:endParaRPr sz="800">
                <a:solidFill>
                  <a:srgbClr val="666666"/>
                </a:solidFill>
                <a:latin typeface="Helvetica Neue"/>
                <a:ea typeface="Helvetica Neue"/>
                <a:cs typeface="Helvetica Neue"/>
                <a:sym typeface="Helvetica Neue"/>
              </a:endParaRPr>
            </a:p>
          </p:txBody>
        </p:sp>
        <p:sp>
          <p:nvSpPr>
            <p:cNvPr id="1964" name="Google Shape;1964;p108"/>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65" name="Google Shape;1965;p108"/>
          <p:cNvPicPr preferRelativeResize="0"/>
          <p:nvPr/>
        </p:nvPicPr>
        <p:blipFill>
          <a:blip r:embed="rId5">
            <a:alphaModFix/>
          </a:blip>
          <a:stretch>
            <a:fillRect/>
          </a:stretch>
        </p:blipFill>
        <p:spPr>
          <a:xfrm>
            <a:off x="5726825" y="500124"/>
            <a:ext cx="297000" cy="312000"/>
          </a:xfrm>
          <a:prstGeom prst="ellipse">
            <a:avLst/>
          </a:prstGeom>
          <a:noFill/>
          <a:ln>
            <a:noFill/>
          </a:ln>
        </p:spPr>
      </p:pic>
      <p:pic>
        <p:nvPicPr>
          <p:cNvPr id="1966" name="Google Shape;1966;p108"/>
          <p:cNvPicPr preferRelativeResize="0"/>
          <p:nvPr/>
        </p:nvPicPr>
        <p:blipFill>
          <a:blip r:embed="rId6">
            <a:alphaModFix/>
          </a:blip>
          <a:stretch>
            <a:fillRect/>
          </a:stretch>
        </p:blipFill>
        <p:spPr>
          <a:xfrm>
            <a:off x="5566524" y="1921372"/>
            <a:ext cx="2352302" cy="1847277"/>
          </a:xfrm>
          <a:prstGeom prst="rect">
            <a:avLst/>
          </a:prstGeom>
          <a:noFill/>
          <a:ln>
            <a:noFill/>
          </a:ln>
        </p:spPr>
      </p:pic>
      <p:sp>
        <p:nvSpPr>
          <p:cNvPr id="1967" name="Google Shape;1967;p108"/>
          <p:cNvSpPr/>
          <p:nvPr/>
        </p:nvSpPr>
        <p:spPr>
          <a:xfrm>
            <a:off x="2384446" y="1691199"/>
            <a:ext cx="153600" cy="153600"/>
          </a:xfrm>
          <a:prstGeom prst="ellipse">
            <a:avLst/>
          </a:prstGeom>
          <a:solidFill>
            <a:srgbClr val="4A86E8"/>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108"/>
          <p:cNvSpPr/>
          <p:nvPr/>
        </p:nvSpPr>
        <p:spPr>
          <a:xfrm>
            <a:off x="2484623" y="1691199"/>
            <a:ext cx="153600" cy="153600"/>
          </a:xfrm>
          <a:prstGeom prst="ellipse">
            <a:avLst/>
          </a:prstGeom>
          <a:solidFill>
            <a:srgbClr val="FF4F4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108"/>
          <p:cNvSpPr txBox="1"/>
          <p:nvPr/>
        </p:nvSpPr>
        <p:spPr>
          <a:xfrm>
            <a:off x="2658425" y="1615000"/>
            <a:ext cx="401700" cy="2013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rgbClr val="666666"/>
                </a:solidFill>
                <a:latin typeface="Helvetica Neue"/>
                <a:ea typeface="Helvetica Neue"/>
                <a:cs typeface="Helvetica Neue"/>
                <a:sym typeface="Helvetica Neue"/>
              </a:rPr>
              <a:t>330</a:t>
            </a:r>
            <a:endParaRPr sz="900">
              <a:solidFill>
                <a:srgbClr val="666666"/>
              </a:solidFill>
              <a:latin typeface="Helvetica Neue"/>
              <a:ea typeface="Helvetica Neue"/>
              <a:cs typeface="Helvetica Neue"/>
              <a:sym typeface="Helvetica Neue"/>
            </a:endParaRPr>
          </a:p>
        </p:txBody>
      </p:sp>
      <p:sp>
        <p:nvSpPr>
          <p:cNvPr id="1970" name="Google Shape;1970;p108"/>
          <p:cNvSpPr/>
          <p:nvPr/>
        </p:nvSpPr>
        <p:spPr>
          <a:xfrm>
            <a:off x="2581033" y="1691199"/>
            <a:ext cx="153600" cy="153600"/>
          </a:xfrm>
          <a:prstGeom prst="ellipse">
            <a:avLst/>
          </a:prstGeom>
          <a:solidFill>
            <a:srgbClr val="FFD966"/>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108"/>
          <p:cNvSpPr txBox="1"/>
          <p:nvPr/>
        </p:nvSpPr>
        <p:spPr>
          <a:xfrm>
            <a:off x="3111900" y="1619875"/>
            <a:ext cx="1026000" cy="301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GB" sz="900">
                <a:solidFill>
                  <a:srgbClr val="666666"/>
                </a:solidFill>
                <a:latin typeface="Helvetica Neue"/>
                <a:ea typeface="Helvetica Neue"/>
                <a:cs typeface="Helvetica Neue"/>
                <a:sym typeface="Helvetica Neue"/>
              </a:rPr>
              <a:t>16</a:t>
            </a:r>
            <a:r>
              <a:rPr lang="en-GB" sz="900">
                <a:solidFill>
                  <a:srgbClr val="666666"/>
                </a:solidFill>
                <a:latin typeface="Helvetica Neue"/>
                <a:ea typeface="Helvetica Neue"/>
                <a:cs typeface="Helvetica Neue"/>
                <a:sym typeface="Helvetica Neue"/>
              </a:rPr>
              <a:t> comments</a:t>
            </a:r>
            <a:endParaRPr sz="900">
              <a:solidFill>
                <a:srgbClr val="666666"/>
              </a:solidFill>
              <a:latin typeface="Helvetica Neue"/>
              <a:ea typeface="Helvetica Neue"/>
              <a:cs typeface="Helvetica Neue"/>
              <a:sym typeface="Helvetica Neue"/>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1975" name="Shape 1975"/>
        <p:cNvGrpSpPr/>
        <p:nvPr/>
      </p:nvGrpSpPr>
      <p:grpSpPr>
        <a:xfrm>
          <a:off x="0" y="0"/>
          <a:ext cx="0" cy="0"/>
          <a:chOff x="0" y="0"/>
          <a:chExt cx="0" cy="0"/>
        </a:xfrm>
      </p:grpSpPr>
      <p:sp>
        <p:nvSpPr>
          <p:cNvPr id="1976" name="Google Shape;1976;p10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977" name="Google Shape;1977;p109"/>
          <p:cNvSpPr/>
          <p:nvPr/>
        </p:nvSpPr>
        <p:spPr>
          <a:xfrm>
            <a:off x="4686650" y="451550"/>
            <a:ext cx="3960000" cy="4261500"/>
          </a:xfrm>
          <a:prstGeom prst="roundRect">
            <a:avLst>
              <a:gd fmla="val 10306" name="adj"/>
            </a:avLst>
          </a:prstGeom>
          <a:solidFill>
            <a:srgbClr val="FFFFFF"/>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78" name="Google Shape;1978;p109"/>
          <p:cNvGrpSpPr/>
          <p:nvPr/>
        </p:nvGrpSpPr>
        <p:grpSpPr>
          <a:xfrm>
            <a:off x="4838699" y="602014"/>
            <a:ext cx="2048191" cy="361152"/>
            <a:chOff x="3506424" y="3626300"/>
            <a:chExt cx="2048191" cy="361152"/>
          </a:xfrm>
        </p:grpSpPr>
        <p:sp>
          <p:nvSpPr>
            <p:cNvPr id="1979" name="Google Shape;1979;p109"/>
            <p:cNvSpPr txBox="1"/>
            <p:nvPr/>
          </p:nvSpPr>
          <p:spPr>
            <a:xfrm>
              <a:off x="3782516" y="3626300"/>
              <a:ext cx="1772100" cy="35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900">
                  <a:solidFill>
                    <a:srgbClr val="434343"/>
                  </a:solidFill>
                  <a:latin typeface="Helvetica Neue"/>
                  <a:ea typeface="Helvetica Neue"/>
                  <a:cs typeface="Helvetica Neue"/>
                  <a:sym typeface="Helvetica Neue"/>
                </a:rPr>
                <a:t>JohnSands44</a:t>
              </a:r>
              <a:endParaRPr b="1" sz="900">
                <a:solidFill>
                  <a:srgbClr val="434343"/>
                </a:solidFill>
                <a:latin typeface="Helvetica Neue"/>
                <a:ea typeface="Helvetica Neue"/>
                <a:cs typeface="Helvetica Neue"/>
                <a:sym typeface="Helvetica Neue"/>
              </a:endParaRPr>
            </a:p>
            <a:p>
              <a:pPr indent="0" lvl="0" marL="0" rtl="0" algn="l">
                <a:spcBef>
                  <a:spcPts val="0"/>
                </a:spcBef>
                <a:spcAft>
                  <a:spcPts val="0"/>
                </a:spcAft>
                <a:buNone/>
              </a:pPr>
              <a:r>
                <a:rPr lang="en-GB" sz="800">
                  <a:solidFill>
                    <a:srgbClr val="434343"/>
                  </a:solidFill>
                  <a:latin typeface="Helvetica Neue"/>
                  <a:ea typeface="Helvetica Neue"/>
                  <a:cs typeface="Helvetica Neue"/>
                  <a:sym typeface="Helvetica Neue"/>
                </a:rPr>
                <a:t>2 hrs . </a:t>
              </a:r>
              <a:endParaRPr sz="800">
                <a:solidFill>
                  <a:srgbClr val="434343"/>
                </a:solidFill>
                <a:latin typeface="Helvetica Neue"/>
                <a:ea typeface="Helvetica Neue"/>
                <a:cs typeface="Helvetica Neue"/>
                <a:sym typeface="Helvetica Neue"/>
              </a:endParaRPr>
            </a:p>
          </p:txBody>
        </p:sp>
        <p:pic>
          <p:nvPicPr>
            <p:cNvPr id="1980" name="Google Shape;1980;p109"/>
            <p:cNvPicPr preferRelativeResize="0"/>
            <p:nvPr/>
          </p:nvPicPr>
          <p:blipFill>
            <a:blip r:embed="rId3">
              <a:alphaModFix/>
            </a:blip>
            <a:stretch>
              <a:fillRect/>
            </a:stretch>
          </p:blipFill>
          <p:spPr>
            <a:xfrm>
              <a:off x="3506424" y="3712052"/>
              <a:ext cx="275400" cy="275400"/>
            </a:xfrm>
            <a:prstGeom prst="ellipse">
              <a:avLst/>
            </a:prstGeom>
            <a:noFill/>
            <a:ln>
              <a:noFill/>
            </a:ln>
          </p:spPr>
        </p:pic>
      </p:grpSp>
      <p:sp>
        <p:nvSpPr>
          <p:cNvPr id="1981" name="Google Shape;1981;p109"/>
          <p:cNvSpPr txBox="1"/>
          <p:nvPr/>
        </p:nvSpPr>
        <p:spPr>
          <a:xfrm>
            <a:off x="7920317" y="669456"/>
            <a:ext cx="419700" cy="118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1982" name="Google Shape;1982;p109"/>
          <p:cNvSpPr txBox="1"/>
          <p:nvPr/>
        </p:nvSpPr>
        <p:spPr>
          <a:xfrm>
            <a:off x="4761525" y="1027050"/>
            <a:ext cx="3762600" cy="14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Helvetica Neue Light"/>
                <a:ea typeface="Helvetica Neue Light"/>
                <a:cs typeface="Helvetica Neue Light"/>
                <a:sym typeface="Helvetica Neue Light"/>
              </a:rPr>
              <a:t>They continue silencing us and what we know — Dentists are using dangerous ingredients when they clean your children’s teeth which can lead to a lower IQ.</a:t>
            </a:r>
            <a:endParaRPr sz="12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GB" sz="1200">
                <a:solidFill>
                  <a:srgbClr val="4A86E8"/>
                </a:solidFill>
                <a:latin typeface="Helvetica Neue"/>
                <a:ea typeface="Helvetica Neue"/>
                <a:cs typeface="Helvetica Neue"/>
                <a:sym typeface="Helvetica Neue"/>
              </a:rPr>
              <a:t>#savethechildren #knowthetruth #medical choice</a:t>
            </a:r>
            <a:endParaRPr sz="1200">
              <a:solidFill>
                <a:srgbClr val="4A86E8"/>
              </a:solidFill>
              <a:latin typeface="Helvetica Neue"/>
              <a:ea typeface="Helvetica Neue"/>
              <a:cs typeface="Helvetica Neue"/>
              <a:sym typeface="Helvetica Neue"/>
            </a:endParaRPr>
          </a:p>
        </p:txBody>
      </p:sp>
      <p:sp>
        <p:nvSpPr>
          <p:cNvPr id="1983" name="Google Shape;1983;p109"/>
          <p:cNvSpPr/>
          <p:nvPr/>
        </p:nvSpPr>
        <p:spPr>
          <a:xfrm>
            <a:off x="5096408" y="4057899"/>
            <a:ext cx="153600" cy="153600"/>
          </a:xfrm>
          <a:prstGeom prst="ellipse">
            <a:avLst/>
          </a:prstGeom>
          <a:solidFill>
            <a:srgbClr val="FFD96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09"/>
          <p:cNvSpPr/>
          <p:nvPr/>
        </p:nvSpPr>
        <p:spPr>
          <a:xfrm>
            <a:off x="4966523" y="4057899"/>
            <a:ext cx="153600" cy="153600"/>
          </a:xfrm>
          <a:prstGeom prst="ellipse">
            <a:avLst/>
          </a:prstGeom>
          <a:solidFill>
            <a:srgbClr val="FF4F42"/>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09"/>
          <p:cNvSpPr/>
          <p:nvPr/>
        </p:nvSpPr>
        <p:spPr>
          <a:xfrm>
            <a:off x="4843833" y="4057899"/>
            <a:ext cx="153600" cy="153600"/>
          </a:xfrm>
          <a:prstGeom prst="ellipse">
            <a:avLst/>
          </a:prstGeom>
          <a:solidFill>
            <a:srgbClr val="4A86E8"/>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09"/>
          <p:cNvSpPr txBox="1"/>
          <p:nvPr/>
        </p:nvSpPr>
        <p:spPr>
          <a:xfrm>
            <a:off x="5205080" y="3968488"/>
            <a:ext cx="330900" cy="3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rgbClr val="666666"/>
                </a:solidFill>
                <a:latin typeface="Helvetica Neue"/>
                <a:ea typeface="Helvetica Neue"/>
                <a:cs typeface="Helvetica Neue"/>
                <a:sym typeface="Helvetica Neue"/>
              </a:rPr>
              <a:t>79</a:t>
            </a:r>
            <a:endParaRPr sz="900">
              <a:solidFill>
                <a:srgbClr val="666666"/>
              </a:solidFill>
              <a:latin typeface="Helvetica Neue"/>
              <a:ea typeface="Helvetica Neue"/>
              <a:cs typeface="Helvetica Neue"/>
              <a:sym typeface="Helvetica Neue"/>
            </a:endParaRPr>
          </a:p>
        </p:txBody>
      </p:sp>
      <p:sp>
        <p:nvSpPr>
          <p:cNvPr id="1987" name="Google Shape;1987;p109"/>
          <p:cNvSpPr txBox="1"/>
          <p:nvPr/>
        </p:nvSpPr>
        <p:spPr>
          <a:xfrm>
            <a:off x="5700576" y="3968500"/>
            <a:ext cx="1152900" cy="301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900">
                <a:solidFill>
                  <a:srgbClr val="666666"/>
                </a:solidFill>
                <a:latin typeface="Helvetica Neue"/>
                <a:ea typeface="Helvetica Neue"/>
                <a:cs typeface="Helvetica Neue"/>
                <a:sym typeface="Helvetica Neue"/>
              </a:rPr>
              <a:t>9 comments</a:t>
            </a:r>
            <a:endParaRPr sz="900">
              <a:solidFill>
                <a:srgbClr val="666666"/>
              </a:solidFill>
              <a:latin typeface="Helvetica Neue"/>
              <a:ea typeface="Helvetica Neue"/>
              <a:cs typeface="Helvetica Neue"/>
              <a:sym typeface="Helvetica Neue"/>
            </a:endParaRPr>
          </a:p>
        </p:txBody>
      </p:sp>
      <p:cxnSp>
        <p:nvCxnSpPr>
          <p:cNvPr id="1988" name="Google Shape;1988;p109"/>
          <p:cNvCxnSpPr/>
          <p:nvPr/>
        </p:nvCxnSpPr>
        <p:spPr>
          <a:xfrm>
            <a:off x="4683150" y="4347873"/>
            <a:ext cx="2355000" cy="0"/>
          </a:xfrm>
          <a:prstGeom prst="straightConnector1">
            <a:avLst/>
          </a:prstGeom>
          <a:noFill/>
          <a:ln cap="flat" cmpd="sng" w="19050">
            <a:solidFill>
              <a:srgbClr val="E8EBED"/>
            </a:solidFill>
            <a:prstDash val="solid"/>
            <a:round/>
            <a:headEnd len="med" w="med" type="none"/>
            <a:tailEnd len="med" w="med" type="none"/>
          </a:ln>
        </p:spPr>
      </p:cxnSp>
      <p:pic>
        <p:nvPicPr>
          <p:cNvPr id="1989" name="Google Shape;1989;p109"/>
          <p:cNvPicPr preferRelativeResize="0"/>
          <p:nvPr/>
        </p:nvPicPr>
        <p:blipFill>
          <a:blip r:embed="rId4">
            <a:alphaModFix/>
          </a:blip>
          <a:stretch>
            <a:fillRect/>
          </a:stretch>
        </p:blipFill>
        <p:spPr>
          <a:xfrm>
            <a:off x="5073936" y="4427837"/>
            <a:ext cx="153600" cy="153600"/>
          </a:xfrm>
          <a:prstGeom prst="rect">
            <a:avLst/>
          </a:prstGeom>
          <a:noFill/>
          <a:ln>
            <a:noFill/>
          </a:ln>
        </p:spPr>
      </p:pic>
      <p:sp>
        <p:nvSpPr>
          <p:cNvPr id="1990" name="Google Shape;1990;p109"/>
          <p:cNvSpPr txBox="1"/>
          <p:nvPr/>
        </p:nvSpPr>
        <p:spPr>
          <a:xfrm>
            <a:off x="5205071" y="4355362"/>
            <a:ext cx="585300" cy="3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666666"/>
                </a:solidFill>
                <a:latin typeface="Helvetica Neue"/>
                <a:ea typeface="Helvetica Neue"/>
                <a:cs typeface="Helvetica Neue"/>
                <a:sym typeface="Helvetica Neue"/>
              </a:rPr>
              <a:t>Like</a:t>
            </a:r>
            <a:endParaRPr sz="800">
              <a:solidFill>
                <a:srgbClr val="666666"/>
              </a:solidFill>
              <a:latin typeface="Helvetica Neue"/>
              <a:ea typeface="Helvetica Neue"/>
              <a:cs typeface="Helvetica Neue"/>
              <a:sym typeface="Helvetica Neue"/>
            </a:endParaRPr>
          </a:p>
        </p:txBody>
      </p:sp>
      <p:sp>
        <p:nvSpPr>
          <p:cNvPr id="1991" name="Google Shape;1991;p109"/>
          <p:cNvSpPr txBox="1"/>
          <p:nvPr/>
        </p:nvSpPr>
        <p:spPr>
          <a:xfrm>
            <a:off x="6029279" y="4353875"/>
            <a:ext cx="876900" cy="3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666666"/>
                </a:solidFill>
                <a:latin typeface="Helvetica Neue"/>
                <a:ea typeface="Helvetica Neue"/>
                <a:cs typeface="Helvetica Neue"/>
                <a:sym typeface="Helvetica Neue"/>
              </a:rPr>
              <a:t>Comment</a:t>
            </a:r>
            <a:endParaRPr sz="800">
              <a:solidFill>
                <a:srgbClr val="666666"/>
              </a:solidFill>
              <a:latin typeface="Helvetica Neue"/>
              <a:ea typeface="Helvetica Neue"/>
              <a:cs typeface="Helvetica Neue"/>
              <a:sym typeface="Helvetica Neue"/>
            </a:endParaRPr>
          </a:p>
        </p:txBody>
      </p:sp>
      <p:sp>
        <p:nvSpPr>
          <p:cNvPr id="1992" name="Google Shape;1992;p109"/>
          <p:cNvSpPr/>
          <p:nvPr/>
        </p:nvSpPr>
        <p:spPr>
          <a:xfrm>
            <a:off x="5920062" y="4470087"/>
            <a:ext cx="116700" cy="87000"/>
          </a:xfrm>
          <a:prstGeom prst="wedgeRoundRectCallout">
            <a:avLst>
              <a:gd fmla="val 6652" name="adj1"/>
              <a:gd fmla="val 91737" name="adj2"/>
              <a:gd fmla="val 0" name="adj3"/>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109"/>
          <p:cNvSpPr txBox="1"/>
          <p:nvPr/>
        </p:nvSpPr>
        <p:spPr>
          <a:xfrm>
            <a:off x="7314025" y="2008875"/>
            <a:ext cx="1026000" cy="3015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GB" sz="900">
                <a:solidFill>
                  <a:srgbClr val="666666"/>
                </a:solidFill>
                <a:latin typeface="Helvetica Neue"/>
                <a:ea typeface="Helvetica Neue"/>
                <a:cs typeface="Helvetica Neue"/>
                <a:sym typeface="Helvetica Neue"/>
              </a:rPr>
              <a:t>11</a:t>
            </a:r>
            <a:r>
              <a:rPr lang="en-GB" sz="900">
                <a:solidFill>
                  <a:srgbClr val="666666"/>
                </a:solidFill>
                <a:latin typeface="Helvetica Neue"/>
                <a:ea typeface="Helvetica Neue"/>
                <a:cs typeface="Helvetica Neue"/>
                <a:sym typeface="Helvetica Neue"/>
              </a:rPr>
              <a:t> comments</a:t>
            </a:r>
            <a:endParaRPr sz="900">
              <a:solidFill>
                <a:srgbClr val="666666"/>
              </a:solidFill>
              <a:latin typeface="Helvetica Neue"/>
              <a:ea typeface="Helvetica Neue"/>
              <a:cs typeface="Helvetica Neue"/>
              <a:sym typeface="Helvetica Neue"/>
            </a:endParaRPr>
          </a:p>
        </p:txBody>
      </p:sp>
      <p:sp>
        <p:nvSpPr>
          <p:cNvPr id="1994" name="Google Shape;1994;p109"/>
          <p:cNvSpPr/>
          <p:nvPr/>
        </p:nvSpPr>
        <p:spPr>
          <a:xfrm>
            <a:off x="4843821" y="2082824"/>
            <a:ext cx="153600" cy="153600"/>
          </a:xfrm>
          <a:prstGeom prst="ellipse">
            <a:avLst/>
          </a:prstGeom>
          <a:solidFill>
            <a:srgbClr val="4A86E8"/>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09"/>
          <p:cNvSpPr/>
          <p:nvPr/>
        </p:nvSpPr>
        <p:spPr>
          <a:xfrm>
            <a:off x="4943998" y="2082824"/>
            <a:ext cx="153600" cy="153600"/>
          </a:xfrm>
          <a:prstGeom prst="ellipse">
            <a:avLst/>
          </a:prstGeom>
          <a:solidFill>
            <a:srgbClr val="FF4F4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09"/>
          <p:cNvSpPr txBox="1"/>
          <p:nvPr/>
        </p:nvSpPr>
        <p:spPr>
          <a:xfrm>
            <a:off x="5117800" y="2006625"/>
            <a:ext cx="401700" cy="20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rgbClr val="666666"/>
                </a:solidFill>
                <a:latin typeface="Helvetica Neue"/>
                <a:ea typeface="Helvetica Neue"/>
                <a:cs typeface="Helvetica Neue"/>
                <a:sym typeface="Helvetica Neue"/>
              </a:rPr>
              <a:t>330</a:t>
            </a:r>
            <a:endParaRPr sz="900">
              <a:solidFill>
                <a:srgbClr val="666666"/>
              </a:solidFill>
              <a:latin typeface="Helvetica Neue"/>
              <a:ea typeface="Helvetica Neue"/>
              <a:cs typeface="Helvetica Neue"/>
              <a:sym typeface="Helvetica Neue"/>
            </a:endParaRPr>
          </a:p>
        </p:txBody>
      </p:sp>
      <p:sp>
        <p:nvSpPr>
          <p:cNvPr id="1997" name="Google Shape;1997;p109"/>
          <p:cNvSpPr/>
          <p:nvPr/>
        </p:nvSpPr>
        <p:spPr>
          <a:xfrm>
            <a:off x="5040408" y="2082824"/>
            <a:ext cx="153600" cy="153600"/>
          </a:xfrm>
          <a:prstGeom prst="ellipse">
            <a:avLst/>
          </a:prstGeom>
          <a:solidFill>
            <a:srgbClr val="FFD966"/>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grpSp>
        <p:nvGrpSpPr>
          <p:cNvPr id="301" name="Google Shape;301;p29"/>
          <p:cNvGrpSpPr/>
          <p:nvPr/>
        </p:nvGrpSpPr>
        <p:grpSpPr>
          <a:xfrm>
            <a:off x="734018" y="1336442"/>
            <a:ext cx="3624163" cy="2145665"/>
            <a:chOff x="3392350" y="451550"/>
            <a:chExt cx="2355800" cy="4261500"/>
          </a:xfrm>
        </p:grpSpPr>
        <p:sp>
          <p:nvSpPr>
            <p:cNvPr id="302" name="Google Shape;302;p29"/>
            <p:cNvSpPr/>
            <p:nvPr/>
          </p:nvSpPr>
          <p:spPr>
            <a:xfrm>
              <a:off x="3395850" y="45155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9"/>
            <p:cNvSpPr txBox="1"/>
            <p:nvPr/>
          </p:nvSpPr>
          <p:spPr>
            <a:xfrm>
              <a:off x="3823988" y="602008"/>
              <a:ext cx="1772100" cy="968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Tom</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sp>
          <p:nvSpPr>
            <p:cNvPr id="304" name="Google Shape;304;p29"/>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305" name="Google Shape;305;p29"/>
            <p:cNvSpPr txBox="1"/>
            <p:nvPr/>
          </p:nvSpPr>
          <p:spPr>
            <a:xfrm>
              <a:off x="4164927" y="1609958"/>
              <a:ext cx="15126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chemeClr val="dk1"/>
                </a:solidFill>
              </a:endParaRPr>
            </a:p>
          </p:txBody>
        </p:sp>
        <p:cxnSp>
          <p:nvCxnSpPr>
            <p:cNvPr id="306" name="Google Shape;306;p29"/>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307" name="Google Shape;307;p29"/>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08" name="Google Shape;308;p29"/>
          <p:cNvPicPr preferRelativeResize="0"/>
          <p:nvPr/>
        </p:nvPicPr>
        <p:blipFill>
          <a:blip r:embed="rId3">
            <a:alphaModFix/>
          </a:blip>
          <a:stretch>
            <a:fillRect/>
          </a:stretch>
        </p:blipFill>
        <p:spPr>
          <a:xfrm>
            <a:off x="985975" y="1464975"/>
            <a:ext cx="374700" cy="393600"/>
          </a:xfrm>
          <a:prstGeom prst="ellipse">
            <a:avLst/>
          </a:prstGeom>
          <a:noFill/>
          <a:ln>
            <a:noFill/>
          </a:ln>
        </p:spPr>
      </p:pic>
      <p:pic>
        <p:nvPicPr>
          <p:cNvPr id="309" name="Google Shape;309;p29"/>
          <p:cNvPicPr preferRelativeResize="0"/>
          <p:nvPr/>
        </p:nvPicPr>
        <p:blipFill>
          <a:blip r:embed="rId4">
            <a:alphaModFix/>
          </a:blip>
          <a:stretch>
            <a:fillRect/>
          </a:stretch>
        </p:blipFill>
        <p:spPr>
          <a:xfrm>
            <a:off x="986125" y="1465582"/>
            <a:ext cx="374400" cy="392400"/>
          </a:xfrm>
          <a:prstGeom prst="ellipse">
            <a:avLst/>
          </a:prstGeom>
          <a:noFill/>
          <a:ln>
            <a:noFill/>
          </a:ln>
        </p:spPr>
      </p:pic>
      <p:pic>
        <p:nvPicPr>
          <p:cNvPr id="310" name="Google Shape;310;p29"/>
          <p:cNvPicPr preferRelativeResize="0"/>
          <p:nvPr/>
        </p:nvPicPr>
        <p:blipFill>
          <a:blip r:embed="rId5">
            <a:alphaModFix/>
          </a:blip>
          <a:stretch>
            <a:fillRect/>
          </a:stretch>
        </p:blipFill>
        <p:spPr>
          <a:xfrm>
            <a:off x="986137" y="1465566"/>
            <a:ext cx="374400" cy="392400"/>
          </a:xfrm>
          <a:prstGeom prst="ellipse">
            <a:avLst/>
          </a:prstGeom>
          <a:noFill/>
          <a:ln cap="flat" cmpd="sng" w="9525">
            <a:solidFill>
              <a:schemeClr val="lt2"/>
            </a:solidFill>
            <a:prstDash val="solid"/>
            <a:round/>
            <a:headEnd len="sm" w="sm" type="none"/>
            <a:tailEnd len="sm" w="sm" type="none"/>
          </a:ln>
        </p:spPr>
      </p:pic>
      <p:sp>
        <p:nvSpPr>
          <p:cNvPr id="311" name="Google Shape;311;p29"/>
          <p:cNvSpPr txBox="1"/>
          <p:nvPr/>
        </p:nvSpPr>
        <p:spPr>
          <a:xfrm>
            <a:off x="633425" y="2809875"/>
            <a:ext cx="393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312" name="Google Shape;312;p29"/>
          <p:cNvSpPr/>
          <p:nvPr/>
        </p:nvSpPr>
        <p:spPr>
          <a:xfrm>
            <a:off x="498150" y="2943225"/>
            <a:ext cx="4095900" cy="20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1" name="Shape 2001"/>
        <p:cNvGrpSpPr/>
        <p:nvPr/>
      </p:nvGrpSpPr>
      <p:grpSpPr>
        <a:xfrm>
          <a:off x="0" y="0"/>
          <a:ext cx="0" cy="0"/>
          <a:chOff x="0" y="0"/>
          <a:chExt cx="0" cy="0"/>
        </a:xfrm>
      </p:grpSpPr>
      <p:sp>
        <p:nvSpPr>
          <p:cNvPr id="2002" name="Google Shape;2002;p1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grpSp>
        <p:nvGrpSpPr>
          <p:cNvPr id="2003" name="Google Shape;2003;p110"/>
          <p:cNvGrpSpPr/>
          <p:nvPr/>
        </p:nvGrpSpPr>
        <p:grpSpPr>
          <a:xfrm>
            <a:off x="5029668" y="1133780"/>
            <a:ext cx="3622932" cy="2262004"/>
            <a:chOff x="3392350" y="379960"/>
            <a:chExt cx="2355000" cy="4261500"/>
          </a:xfrm>
        </p:grpSpPr>
        <p:sp>
          <p:nvSpPr>
            <p:cNvPr id="2004" name="Google Shape;2004;p110"/>
            <p:cNvSpPr/>
            <p:nvPr/>
          </p:nvSpPr>
          <p:spPr>
            <a:xfrm>
              <a:off x="3394103" y="37996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10"/>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2006" name="Google Shape;2006;p110"/>
            <p:cNvSpPr txBox="1"/>
            <p:nvPr/>
          </p:nvSpPr>
          <p:spPr>
            <a:xfrm>
              <a:off x="4342449" y="1474207"/>
              <a:ext cx="13026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People are falling horrifically ill with tuberculosis after taking aspirin. Protect yourself and do your own research. These drugs are very dangerous.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p:txBody>
        </p:sp>
        <p:cxnSp>
          <p:nvCxnSpPr>
            <p:cNvPr id="2007" name="Google Shape;2007;p110"/>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2008" name="Google Shape;2008;p110"/>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09" name="Google Shape;2009;p110"/>
          <p:cNvPicPr preferRelativeResize="0"/>
          <p:nvPr/>
        </p:nvPicPr>
        <p:blipFill>
          <a:blip r:embed="rId3">
            <a:alphaModFix/>
          </a:blip>
          <a:stretch>
            <a:fillRect/>
          </a:stretch>
        </p:blipFill>
        <p:spPr>
          <a:xfrm>
            <a:off x="5224975" y="1262300"/>
            <a:ext cx="374700" cy="393600"/>
          </a:xfrm>
          <a:prstGeom prst="ellipse">
            <a:avLst/>
          </a:prstGeom>
          <a:noFill/>
          <a:ln>
            <a:noFill/>
          </a:ln>
        </p:spPr>
      </p:pic>
      <p:sp>
        <p:nvSpPr>
          <p:cNvPr id="2010" name="Google Shape;2010;p110"/>
          <p:cNvSpPr txBox="1"/>
          <p:nvPr/>
        </p:nvSpPr>
        <p:spPr>
          <a:xfrm>
            <a:off x="5659825" y="1216674"/>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AJ</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pic>
        <p:nvPicPr>
          <p:cNvPr id="2011" name="Google Shape;2011;p110"/>
          <p:cNvPicPr preferRelativeResize="0"/>
          <p:nvPr/>
        </p:nvPicPr>
        <p:blipFill>
          <a:blip r:embed="rId4">
            <a:alphaModFix/>
          </a:blip>
          <a:stretch>
            <a:fillRect/>
          </a:stretch>
        </p:blipFill>
        <p:spPr>
          <a:xfrm>
            <a:off x="5174149" y="1837455"/>
            <a:ext cx="1256300" cy="986600"/>
          </a:xfrm>
          <a:prstGeom prst="rect">
            <a:avLst/>
          </a:prstGeom>
          <a:noFill/>
          <a:ln>
            <a:noFill/>
          </a:ln>
        </p:spPr>
      </p:pic>
      <p:sp>
        <p:nvSpPr>
          <p:cNvPr id="2012" name="Google Shape;2012;p110"/>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New post template</a:t>
            </a:r>
            <a:endParaRPr/>
          </a:p>
        </p:txBody>
      </p:sp>
      <p:pic>
        <p:nvPicPr>
          <p:cNvPr id="2013" name="Google Shape;2013;p110"/>
          <p:cNvPicPr preferRelativeResize="0"/>
          <p:nvPr/>
        </p:nvPicPr>
        <p:blipFill rotWithShape="1">
          <a:blip r:embed="rId5">
            <a:alphaModFix/>
          </a:blip>
          <a:srcRect b="0" l="10600" r="17529" t="0"/>
          <a:stretch/>
        </p:blipFill>
        <p:spPr>
          <a:xfrm>
            <a:off x="5174089" y="1837550"/>
            <a:ext cx="1256400" cy="986400"/>
          </a:xfrm>
          <a:prstGeom prst="rect">
            <a:avLst/>
          </a:prstGeom>
          <a:noFill/>
          <a:ln>
            <a:noFill/>
          </a:ln>
        </p:spPr>
      </p:pic>
      <p:pic>
        <p:nvPicPr>
          <p:cNvPr id="2014" name="Google Shape;2014;p110"/>
          <p:cNvPicPr preferRelativeResize="0"/>
          <p:nvPr/>
        </p:nvPicPr>
        <p:blipFill>
          <a:blip r:embed="rId6">
            <a:alphaModFix/>
          </a:blip>
          <a:stretch>
            <a:fillRect/>
          </a:stretch>
        </p:blipFill>
        <p:spPr>
          <a:xfrm>
            <a:off x="5225125" y="1262907"/>
            <a:ext cx="374400" cy="392400"/>
          </a:xfrm>
          <a:prstGeom prst="ellipse">
            <a:avLst/>
          </a:prstGeom>
          <a:noFill/>
          <a:ln>
            <a:noFill/>
          </a:ln>
        </p:spPr>
      </p:pic>
      <p:sp>
        <p:nvSpPr>
          <p:cNvPr id="2015" name="Google Shape;2015;p110"/>
          <p:cNvSpPr txBox="1"/>
          <p:nvPr/>
        </p:nvSpPr>
        <p:spPr>
          <a:xfrm>
            <a:off x="447800" y="3648500"/>
            <a:ext cx="548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Topics: medicine</a:t>
            </a:r>
            <a:endParaRPr>
              <a:latin typeface="Open Sans"/>
              <a:ea typeface="Open Sans"/>
              <a:cs typeface="Open Sans"/>
              <a:sym typeface="Open Sans"/>
            </a:endParaRPr>
          </a:p>
          <a:p>
            <a:pPr indent="0" lvl="0" marL="0" rtl="0" algn="l">
              <a:spcBef>
                <a:spcPts val="0"/>
              </a:spcBef>
              <a:spcAft>
                <a:spcPts val="0"/>
              </a:spcAft>
              <a:buNone/>
            </a:pPr>
            <a:r>
              <a:rPr lang="en-GB">
                <a:latin typeface="Open Sans"/>
                <a:ea typeface="Open Sans"/>
                <a:cs typeface="Open Sans"/>
                <a:sym typeface="Open Sans"/>
              </a:rPr>
              <a:t>natural remedies</a:t>
            </a:r>
            <a:endParaRPr>
              <a:latin typeface="Open Sans"/>
              <a:ea typeface="Open Sans"/>
              <a:cs typeface="Open Sans"/>
              <a:sym typeface="Open Sans"/>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2019" name="Shape 2019"/>
        <p:cNvGrpSpPr/>
        <p:nvPr/>
      </p:nvGrpSpPr>
      <p:grpSpPr>
        <a:xfrm>
          <a:off x="0" y="0"/>
          <a:ext cx="0" cy="0"/>
          <a:chOff x="0" y="0"/>
          <a:chExt cx="0" cy="0"/>
        </a:xfrm>
      </p:grpSpPr>
      <p:sp>
        <p:nvSpPr>
          <p:cNvPr id="2020" name="Google Shape;2020;p111"/>
          <p:cNvSpPr/>
          <p:nvPr/>
        </p:nvSpPr>
        <p:spPr>
          <a:xfrm>
            <a:off x="2110650" y="451550"/>
            <a:ext cx="3960000" cy="4261500"/>
          </a:xfrm>
          <a:prstGeom prst="roundRect">
            <a:avLst>
              <a:gd fmla="val 10306" name="adj"/>
            </a:avLst>
          </a:prstGeom>
          <a:solidFill>
            <a:srgbClr val="FFFFFF"/>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111"/>
          <p:cNvSpPr txBox="1"/>
          <p:nvPr>
            <p:ph idx="1"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Virtual simulation</a:t>
            </a:r>
            <a:endParaRPr/>
          </a:p>
        </p:txBody>
      </p:sp>
      <p:sp>
        <p:nvSpPr>
          <p:cNvPr id="2022" name="Google Shape;2022;p111"/>
          <p:cNvSpPr txBox="1"/>
          <p:nvPr>
            <p:ph idx="2" type="body"/>
          </p:nvPr>
        </p:nvSpPr>
        <p:spPr>
          <a:xfrm>
            <a:off x="161181" y="3767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000000"/>
                </a:solidFill>
              </a:rPr>
              <a:t>Instagram</a:t>
            </a:r>
            <a:endParaRPr b="1">
              <a:solidFill>
                <a:srgbClr val="000000"/>
              </a:solidFill>
            </a:endParaRPr>
          </a:p>
        </p:txBody>
      </p:sp>
      <p:sp>
        <p:nvSpPr>
          <p:cNvPr id="2023" name="Google Shape;2023;p111"/>
          <p:cNvSpPr txBox="1"/>
          <p:nvPr/>
        </p:nvSpPr>
        <p:spPr>
          <a:xfrm>
            <a:off x="3858443" y="1666599"/>
            <a:ext cx="2057700" cy="1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999999"/>
                </a:solidFill>
                <a:latin typeface="Helvetica Neue"/>
                <a:ea typeface="Helvetica Neue"/>
                <a:cs typeface="Helvetica Neue"/>
                <a:sym typeface="Helvetica Neue"/>
              </a:rPr>
              <a:t>Liked by </a:t>
            </a:r>
            <a:r>
              <a:rPr b="1" lang="en-GB" sz="800">
                <a:solidFill>
                  <a:srgbClr val="999999"/>
                </a:solidFill>
                <a:latin typeface="Helvetica Neue"/>
                <a:ea typeface="Helvetica Neue"/>
                <a:cs typeface="Helvetica Neue"/>
                <a:sym typeface="Helvetica Neue"/>
              </a:rPr>
              <a:t>birdy_77</a:t>
            </a:r>
            <a:r>
              <a:rPr lang="en-GB" sz="800">
                <a:solidFill>
                  <a:srgbClr val="999999"/>
                </a:solidFill>
                <a:latin typeface="Helvetica Neue"/>
                <a:ea typeface="Helvetica Neue"/>
                <a:cs typeface="Helvetica Neue"/>
                <a:sym typeface="Helvetica Neue"/>
              </a:rPr>
              <a:t> and </a:t>
            </a:r>
            <a:r>
              <a:rPr b="1" lang="en-GB" sz="800">
                <a:solidFill>
                  <a:srgbClr val="999999"/>
                </a:solidFill>
                <a:latin typeface="Helvetica Neue"/>
                <a:ea typeface="Helvetica Neue"/>
                <a:cs typeface="Helvetica Neue"/>
                <a:sym typeface="Helvetica Neue"/>
              </a:rPr>
              <a:t>120 others</a:t>
            </a:r>
            <a:endParaRPr b="1" sz="800">
              <a:solidFill>
                <a:srgbClr val="999999"/>
              </a:solidFill>
              <a:latin typeface="Helvetica Neue"/>
              <a:ea typeface="Helvetica Neue"/>
              <a:cs typeface="Helvetica Neue"/>
              <a:sym typeface="Helvetica Neue"/>
            </a:endParaRPr>
          </a:p>
        </p:txBody>
      </p:sp>
      <p:sp>
        <p:nvSpPr>
          <p:cNvPr id="2024" name="Google Shape;2024;p111"/>
          <p:cNvSpPr txBox="1"/>
          <p:nvPr/>
        </p:nvSpPr>
        <p:spPr>
          <a:xfrm>
            <a:off x="3858453" y="2014106"/>
            <a:ext cx="1790700" cy="23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latin typeface="Helvetica Neue"/>
                <a:ea typeface="Helvetica Neue"/>
                <a:cs typeface="Helvetica Neue"/>
                <a:sym typeface="Helvetica Neue"/>
              </a:rPr>
              <a:t>View all 4 comments</a:t>
            </a:r>
            <a:endParaRPr sz="800">
              <a:solidFill>
                <a:srgbClr val="999999"/>
              </a:solidFill>
              <a:latin typeface="Helvetica Neue"/>
              <a:ea typeface="Helvetica Neue"/>
              <a:cs typeface="Helvetica Neue"/>
              <a:sym typeface="Helvetica Neue"/>
            </a:endParaRPr>
          </a:p>
          <a:p>
            <a:pPr indent="0" lvl="0" marL="0" rtl="0" algn="l">
              <a:spcBef>
                <a:spcPts val="0"/>
              </a:spcBef>
              <a:spcAft>
                <a:spcPts val="0"/>
              </a:spcAft>
              <a:buNone/>
            </a:pPr>
            <a:r>
              <a:rPr lang="en-GB" sz="800">
                <a:solidFill>
                  <a:srgbClr val="999999"/>
                </a:solidFill>
                <a:latin typeface="Helvetica Neue"/>
                <a:ea typeface="Helvetica Neue"/>
                <a:cs typeface="Helvetica Neue"/>
                <a:sym typeface="Helvetica Neue"/>
              </a:rPr>
              <a:t>18 October 2020</a:t>
            </a:r>
            <a:endParaRPr sz="800">
              <a:solidFill>
                <a:srgbClr val="999999"/>
              </a:solidFill>
              <a:latin typeface="Helvetica Neue"/>
              <a:ea typeface="Helvetica Neue"/>
              <a:cs typeface="Helvetica Neue"/>
              <a:sym typeface="Helvetica Neue"/>
            </a:endParaRPr>
          </a:p>
        </p:txBody>
      </p:sp>
      <p:sp>
        <p:nvSpPr>
          <p:cNvPr id="2025" name="Google Shape;2025;p111"/>
          <p:cNvSpPr txBox="1"/>
          <p:nvPr/>
        </p:nvSpPr>
        <p:spPr>
          <a:xfrm>
            <a:off x="2551787" y="598327"/>
            <a:ext cx="1083300" cy="27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latin typeface="Helvetica Neue"/>
                <a:ea typeface="Helvetica Neue"/>
                <a:cs typeface="Helvetica Neue"/>
                <a:sym typeface="Helvetica Neue"/>
              </a:rPr>
              <a:t>AZ_Warrior</a:t>
            </a:r>
            <a:endParaRPr sz="1200">
              <a:latin typeface="Helvetica Neue"/>
              <a:ea typeface="Helvetica Neue"/>
              <a:cs typeface="Helvetica Neue"/>
              <a:sym typeface="Helvetica Neue"/>
            </a:endParaRPr>
          </a:p>
        </p:txBody>
      </p:sp>
      <p:sp>
        <p:nvSpPr>
          <p:cNvPr id="2026" name="Google Shape;2026;p111"/>
          <p:cNvSpPr txBox="1"/>
          <p:nvPr/>
        </p:nvSpPr>
        <p:spPr>
          <a:xfrm>
            <a:off x="5402994" y="674971"/>
            <a:ext cx="419700" cy="118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GB">
                <a:solidFill>
                  <a:srgbClr val="CCCCCC"/>
                </a:solidFill>
              </a:rPr>
              <a:t>...</a:t>
            </a:r>
            <a:endParaRPr>
              <a:solidFill>
                <a:srgbClr val="CCCCCC"/>
              </a:solidFill>
            </a:endParaRPr>
          </a:p>
        </p:txBody>
      </p:sp>
      <p:sp>
        <p:nvSpPr>
          <p:cNvPr id="2027" name="Google Shape;2027;p111"/>
          <p:cNvSpPr txBox="1"/>
          <p:nvPr/>
        </p:nvSpPr>
        <p:spPr>
          <a:xfrm>
            <a:off x="3846450" y="909692"/>
            <a:ext cx="2081700" cy="7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800">
                <a:latin typeface="Helvetica Neue"/>
                <a:ea typeface="Helvetica Neue"/>
                <a:cs typeface="Helvetica Neue"/>
                <a:sym typeface="Helvetica Neue"/>
              </a:rPr>
              <a:t>AZ_warrior </a:t>
            </a:r>
            <a:r>
              <a:rPr lang="en-GB" sz="800">
                <a:latin typeface="Helvetica Neue"/>
                <a:ea typeface="Helvetica Neue"/>
                <a:cs typeface="Helvetica Neue"/>
                <a:sym typeface="Helvetica Neue"/>
              </a:rPr>
              <a:t>People are falling horrifically ill with tuberculosis after taking aspirin. Protect yourself and do your own research. These drugs are very dangerous.</a:t>
            </a:r>
            <a:endParaRPr sz="800">
              <a:latin typeface="Helvetica Neue"/>
              <a:ea typeface="Helvetica Neue"/>
              <a:cs typeface="Helvetica Neue"/>
              <a:sym typeface="Helvetica Neue"/>
            </a:endParaRPr>
          </a:p>
        </p:txBody>
      </p:sp>
      <p:pic>
        <p:nvPicPr>
          <p:cNvPr id="2028" name="Google Shape;2028;p111"/>
          <p:cNvPicPr preferRelativeResize="0"/>
          <p:nvPr/>
        </p:nvPicPr>
        <p:blipFill>
          <a:blip r:embed="rId3">
            <a:alphaModFix/>
          </a:blip>
          <a:stretch>
            <a:fillRect/>
          </a:stretch>
        </p:blipFill>
        <p:spPr>
          <a:xfrm>
            <a:off x="2295300" y="641607"/>
            <a:ext cx="241200" cy="241200"/>
          </a:xfrm>
          <a:prstGeom prst="ellipse">
            <a:avLst/>
          </a:prstGeom>
          <a:noFill/>
          <a:ln>
            <a:noFill/>
          </a:ln>
        </p:spPr>
      </p:pic>
      <p:pic>
        <p:nvPicPr>
          <p:cNvPr id="2029" name="Google Shape;2029;p111"/>
          <p:cNvPicPr preferRelativeResize="0"/>
          <p:nvPr/>
        </p:nvPicPr>
        <p:blipFill rotWithShape="1">
          <a:blip r:embed="rId4">
            <a:alphaModFix/>
          </a:blip>
          <a:srcRect b="0" l="10600" r="17529" t="0"/>
          <a:stretch/>
        </p:blipFill>
        <p:spPr>
          <a:xfrm>
            <a:off x="2268125" y="985900"/>
            <a:ext cx="1539899" cy="127192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2033" name="Shape 2033"/>
        <p:cNvGrpSpPr/>
        <p:nvPr/>
      </p:nvGrpSpPr>
      <p:grpSpPr>
        <a:xfrm>
          <a:off x="0" y="0"/>
          <a:ext cx="0" cy="0"/>
          <a:chOff x="0" y="0"/>
          <a:chExt cx="0" cy="0"/>
        </a:xfrm>
      </p:grpSpPr>
      <p:sp>
        <p:nvSpPr>
          <p:cNvPr id="2034" name="Google Shape;2034;p1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035" name="Google Shape;2035;p112"/>
          <p:cNvSpPr txBox="1"/>
          <p:nvPr>
            <p:ph idx="1" type="body"/>
          </p:nvPr>
        </p:nvSpPr>
        <p:spPr>
          <a:xfrm>
            <a:off x="161178" y="148125"/>
            <a:ext cx="19494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Virtual simulation</a:t>
            </a:r>
            <a:endParaRPr/>
          </a:p>
        </p:txBody>
      </p:sp>
      <p:sp>
        <p:nvSpPr>
          <p:cNvPr id="2036" name="Google Shape;2036;p112"/>
          <p:cNvSpPr txBox="1"/>
          <p:nvPr>
            <p:ph idx="2" type="body"/>
          </p:nvPr>
        </p:nvSpPr>
        <p:spPr>
          <a:xfrm>
            <a:off x="161178" y="376725"/>
            <a:ext cx="18744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chemeClr val="dk1"/>
                </a:solidFill>
              </a:rPr>
              <a:t>Facebook (Feed)</a:t>
            </a:r>
            <a:endParaRPr b="1">
              <a:solidFill>
                <a:srgbClr val="000000"/>
              </a:solidFill>
            </a:endParaRPr>
          </a:p>
        </p:txBody>
      </p:sp>
      <p:sp>
        <p:nvSpPr>
          <p:cNvPr id="2037" name="Google Shape;2037;p112"/>
          <p:cNvSpPr txBox="1"/>
          <p:nvPr/>
        </p:nvSpPr>
        <p:spPr>
          <a:xfrm>
            <a:off x="201975" y="1743466"/>
            <a:ext cx="1426200" cy="85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GB">
                <a:solidFill>
                  <a:schemeClr val="dk1"/>
                </a:solidFill>
                <a:latin typeface="Open Sans"/>
                <a:ea typeface="Open Sans"/>
                <a:cs typeface="Open Sans"/>
                <a:sym typeface="Open Sans"/>
              </a:rPr>
              <a:t>??:?? PM</a:t>
            </a:r>
            <a:r>
              <a:rPr lang="en-GB">
                <a:latin typeface="Open Sans"/>
                <a:ea typeface="Open Sans"/>
                <a:cs typeface="Open Sans"/>
                <a:sym typeface="Open Sans"/>
              </a:rPr>
              <a:t> </a:t>
            </a:r>
            <a:endParaRPr sz="1200">
              <a:latin typeface="Open Sans"/>
              <a:ea typeface="Open Sans"/>
              <a:cs typeface="Open Sans"/>
              <a:sym typeface="Open Sans"/>
            </a:endParaRPr>
          </a:p>
        </p:txBody>
      </p:sp>
      <p:sp>
        <p:nvSpPr>
          <p:cNvPr id="2038" name="Google Shape;2038;p112"/>
          <p:cNvSpPr/>
          <p:nvPr/>
        </p:nvSpPr>
        <p:spPr>
          <a:xfrm>
            <a:off x="580313" y="1008950"/>
            <a:ext cx="669600" cy="669600"/>
          </a:xfrm>
          <a:prstGeom prst="roundRect">
            <a:avLst>
              <a:gd fmla="val 21634"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12"/>
          <p:cNvSpPr/>
          <p:nvPr/>
        </p:nvSpPr>
        <p:spPr>
          <a:xfrm>
            <a:off x="2781650" y="451550"/>
            <a:ext cx="3960000" cy="4261500"/>
          </a:xfrm>
          <a:prstGeom prst="roundRect">
            <a:avLst>
              <a:gd fmla="val 10306" name="adj"/>
            </a:avLst>
          </a:prstGeom>
          <a:solidFill>
            <a:srgbClr val="FFFFFF"/>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0" name="Google Shape;2040;p112"/>
          <p:cNvGrpSpPr/>
          <p:nvPr/>
        </p:nvGrpSpPr>
        <p:grpSpPr>
          <a:xfrm>
            <a:off x="2933699" y="602014"/>
            <a:ext cx="2048191" cy="361152"/>
            <a:chOff x="3506424" y="3626300"/>
            <a:chExt cx="2048191" cy="361152"/>
          </a:xfrm>
        </p:grpSpPr>
        <p:sp>
          <p:nvSpPr>
            <p:cNvPr id="2041" name="Google Shape;2041;p112"/>
            <p:cNvSpPr txBox="1"/>
            <p:nvPr/>
          </p:nvSpPr>
          <p:spPr>
            <a:xfrm>
              <a:off x="3782516" y="3626300"/>
              <a:ext cx="1772100" cy="35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900">
                  <a:solidFill>
                    <a:srgbClr val="434343"/>
                  </a:solidFill>
                  <a:latin typeface="Helvetica Neue"/>
                  <a:ea typeface="Helvetica Neue"/>
                  <a:cs typeface="Helvetica Neue"/>
                  <a:sym typeface="Helvetica Neue"/>
                </a:rPr>
                <a:t>Mohamed Mirza</a:t>
              </a:r>
              <a:endParaRPr b="1" sz="900">
                <a:solidFill>
                  <a:srgbClr val="434343"/>
                </a:solidFill>
                <a:latin typeface="Helvetica Neue"/>
                <a:ea typeface="Helvetica Neue"/>
                <a:cs typeface="Helvetica Neue"/>
                <a:sym typeface="Helvetica Neue"/>
              </a:endParaRPr>
            </a:p>
            <a:p>
              <a:pPr indent="0" lvl="0" marL="0" rtl="0" algn="l">
                <a:spcBef>
                  <a:spcPts val="0"/>
                </a:spcBef>
                <a:spcAft>
                  <a:spcPts val="0"/>
                </a:spcAft>
                <a:buNone/>
              </a:pPr>
              <a:r>
                <a:rPr lang="en-GB" sz="800">
                  <a:solidFill>
                    <a:srgbClr val="434343"/>
                  </a:solidFill>
                  <a:latin typeface="Helvetica Neue"/>
                  <a:ea typeface="Helvetica Neue"/>
                  <a:cs typeface="Helvetica Neue"/>
                  <a:sym typeface="Helvetica Neue"/>
                </a:rPr>
                <a:t>13 hrs . </a:t>
              </a:r>
              <a:endParaRPr sz="800">
                <a:solidFill>
                  <a:srgbClr val="434343"/>
                </a:solidFill>
                <a:latin typeface="Helvetica Neue"/>
                <a:ea typeface="Helvetica Neue"/>
                <a:cs typeface="Helvetica Neue"/>
                <a:sym typeface="Helvetica Neue"/>
              </a:endParaRPr>
            </a:p>
          </p:txBody>
        </p:sp>
        <p:pic>
          <p:nvPicPr>
            <p:cNvPr id="2042" name="Google Shape;2042;p112"/>
            <p:cNvPicPr preferRelativeResize="0"/>
            <p:nvPr/>
          </p:nvPicPr>
          <p:blipFill>
            <a:blip r:embed="rId3">
              <a:alphaModFix/>
            </a:blip>
            <a:stretch>
              <a:fillRect/>
            </a:stretch>
          </p:blipFill>
          <p:spPr>
            <a:xfrm>
              <a:off x="3506424" y="3712052"/>
              <a:ext cx="275400" cy="275400"/>
            </a:xfrm>
            <a:prstGeom prst="ellipse">
              <a:avLst/>
            </a:prstGeom>
            <a:noFill/>
            <a:ln>
              <a:noFill/>
            </a:ln>
          </p:spPr>
        </p:pic>
      </p:grpSp>
      <p:sp>
        <p:nvSpPr>
          <p:cNvPr id="2043" name="Google Shape;2043;p112"/>
          <p:cNvSpPr txBox="1"/>
          <p:nvPr/>
        </p:nvSpPr>
        <p:spPr>
          <a:xfrm>
            <a:off x="6167717" y="669456"/>
            <a:ext cx="419700" cy="118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2044" name="Google Shape;2044;p112"/>
          <p:cNvSpPr txBox="1"/>
          <p:nvPr/>
        </p:nvSpPr>
        <p:spPr>
          <a:xfrm>
            <a:off x="2856533" y="1027050"/>
            <a:ext cx="3668400" cy="23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Helvetica Neue Light"/>
                <a:ea typeface="Helvetica Neue Light"/>
                <a:cs typeface="Helvetica Neue Light"/>
                <a:sym typeface="Helvetica Neue Light"/>
              </a:rPr>
              <a:t>So we finally know why they want us to get flu vaccines every year. It’s all about collecting our DNA and adding it to their databases so they can easily track and control us.</a:t>
            </a:r>
            <a:endParaRPr sz="12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GB" sz="1200">
                <a:solidFill>
                  <a:srgbClr val="4A86E8"/>
                </a:solidFill>
                <a:latin typeface="Helvetica Neue"/>
                <a:ea typeface="Helvetica Neue"/>
                <a:cs typeface="Helvetica Neue"/>
                <a:sym typeface="Helvetica Neue"/>
              </a:rPr>
              <a:t>#DNAfarming #jointheresistance #wakeup</a:t>
            </a:r>
            <a:endParaRPr sz="1200">
              <a:solidFill>
                <a:srgbClr val="4A86E8"/>
              </a:solidFill>
              <a:latin typeface="Helvetica Neue"/>
              <a:ea typeface="Helvetica Neue"/>
              <a:cs typeface="Helvetica Neue"/>
              <a:sym typeface="Helvetica Neue"/>
            </a:endParaRPr>
          </a:p>
        </p:txBody>
      </p:sp>
      <p:sp>
        <p:nvSpPr>
          <p:cNvPr id="2045" name="Google Shape;2045;p112"/>
          <p:cNvSpPr/>
          <p:nvPr/>
        </p:nvSpPr>
        <p:spPr>
          <a:xfrm>
            <a:off x="3191408" y="4057899"/>
            <a:ext cx="153600" cy="153600"/>
          </a:xfrm>
          <a:prstGeom prst="ellipse">
            <a:avLst/>
          </a:prstGeom>
          <a:solidFill>
            <a:srgbClr val="FFD96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112"/>
          <p:cNvSpPr/>
          <p:nvPr/>
        </p:nvSpPr>
        <p:spPr>
          <a:xfrm>
            <a:off x="3061523" y="4057899"/>
            <a:ext cx="153600" cy="153600"/>
          </a:xfrm>
          <a:prstGeom prst="ellipse">
            <a:avLst/>
          </a:prstGeom>
          <a:solidFill>
            <a:srgbClr val="FF4F42"/>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12"/>
          <p:cNvSpPr/>
          <p:nvPr/>
        </p:nvSpPr>
        <p:spPr>
          <a:xfrm>
            <a:off x="2938833" y="4057899"/>
            <a:ext cx="153600" cy="153600"/>
          </a:xfrm>
          <a:prstGeom prst="ellipse">
            <a:avLst/>
          </a:prstGeom>
          <a:solidFill>
            <a:srgbClr val="4A86E8"/>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112"/>
          <p:cNvSpPr txBox="1"/>
          <p:nvPr/>
        </p:nvSpPr>
        <p:spPr>
          <a:xfrm>
            <a:off x="3300080" y="3968488"/>
            <a:ext cx="330900" cy="3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rgbClr val="666666"/>
                </a:solidFill>
                <a:latin typeface="Helvetica Neue"/>
                <a:ea typeface="Helvetica Neue"/>
                <a:cs typeface="Helvetica Neue"/>
                <a:sym typeface="Helvetica Neue"/>
              </a:rPr>
              <a:t>79</a:t>
            </a:r>
            <a:endParaRPr sz="900">
              <a:solidFill>
                <a:srgbClr val="666666"/>
              </a:solidFill>
              <a:latin typeface="Helvetica Neue"/>
              <a:ea typeface="Helvetica Neue"/>
              <a:cs typeface="Helvetica Neue"/>
              <a:sym typeface="Helvetica Neue"/>
            </a:endParaRPr>
          </a:p>
        </p:txBody>
      </p:sp>
      <p:sp>
        <p:nvSpPr>
          <p:cNvPr id="2049" name="Google Shape;2049;p112"/>
          <p:cNvSpPr txBox="1"/>
          <p:nvPr/>
        </p:nvSpPr>
        <p:spPr>
          <a:xfrm>
            <a:off x="3795576" y="3968500"/>
            <a:ext cx="1152900" cy="301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900">
                <a:solidFill>
                  <a:srgbClr val="666666"/>
                </a:solidFill>
                <a:latin typeface="Helvetica Neue"/>
                <a:ea typeface="Helvetica Neue"/>
                <a:cs typeface="Helvetica Neue"/>
                <a:sym typeface="Helvetica Neue"/>
              </a:rPr>
              <a:t>9 comments</a:t>
            </a:r>
            <a:endParaRPr sz="900">
              <a:solidFill>
                <a:srgbClr val="666666"/>
              </a:solidFill>
              <a:latin typeface="Helvetica Neue"/>
              <a:ea typeface="Helvetica Neue"/>
              <a:cs typeface="Helvetica Neue"/>
              <a:sym typeface="Helvetica Neue"/>
            </a:endParaRPr>
          </a:p>
        </p:txBody>
      </p:sp>
      <p:cxnSp>
        <p:nvCxnSpPr>
          <p:cNvPr id="2050" name="Google Shape;2050;p112"/>
          <p:cNvCxnSpPr/>
          <p:nvPr/>
        </p:nvCxnSpPr>
        <p:spPr>
          <a:xfrm>
            <a:off x="2778150" y="4347873"/>
            <a:ext cx="2355000" cy="0"/>
          </a:xfrm>
          <a:prstGeom prst="straightConnector1">
            <a:avLst/>
          </a:prstGeom>
          <a:noFill/>
          <a:ln cap="flat" cmpd="sng" w="19050">
            <a:solidFill>
              <a:srgbClr val="E8EBED"/>
            </a:solidFill>
            <a:prstDash val="solid"/>
            <a:round/>
            <a:headEnd len="med" w="med" type="none"/>
            <a:tailEnd len="med" w="med" type="none"/>
          </a:ln>
        </p:spPr>
      </p:cxnSp>
      <p:pic>
        <p:nvPicPr>
          <p:cNvPr id="2051" name="Google Shape;2051;p112"/>
          <p:cNvPicPr preferRelativeResize="0"/>
          <p:nvPr/>
        </p:nvPicPr>
        <p:blipFill>
          <a:blip r:embed="rId4">
            <a:alphaModFix/>
          </a:blip>
          <a:stretch>
            <a:fillRect/>
          </a:stretch>
        </p:blipFill>
        <p:spPr>
          <a:xfrm>
            <a:off x="3168936" y="4427837"/>
            <a:ext cx="153600" cy="153600"/>
          </a:xfrm>
          <a:prstGeom prst="rect">
            <a:avLst/>
          </a:prstGeom>
          <a:noFill/>
          <a:ln>
            <a:noFill/>
          </a:ln>
        </p:spPr>
      </p:pic>
      <p:sp>
        <p:nvSpPr>
          <p:cNvPr id="2052" name="Google Shape;2052;p112"/>
          <p:cNvSpPr txBox="1"/>
          <p:nvPr/>
        </p:nvSpPr>
        <p:spPr>
          <a:xfrm>
            <a:off x="3300071" y="4355362"/>
            <a:ext cx="585300" cy="3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666666"/>
                </a:solidFill>
                <a:latin typeface="Helvetica Neue"/>
                <a:ea typeface="Helvetica Neue"/>
                <a:cs typeface="Helvetica Neue"/>
                <a:sym typeface="Helvetica Neue"/>
              </a:rPr>
              <a:t>Like</a:t>
            </a:r>
            <a:endParaRPr sz="800">
              <a:solidFill>
                <a:srgbClr val="666666"/>
              </a:solidFill>
              <a:latin typeface="Helvetica Neue"/>
              <a:ea typeface="Helvetica Neue"/>
              <a:cs typeface="Helvetica Neue"/>
              <a:sym typeface="Helvetica Neue"/>
            </a:endParaRPr>
          </a:p>
        </p:txBody>
      </p:sp>
      <p:sp>
        <p:nvSpPr>
          <p:cNvPr id="2053" name="Google Shape;2053;p112"/>
          <p:cNvSpPr txBox="1"/>
          <p:nvPr/>
        </p:nvSpPr>
        <p:spPr>
          <a:xfrm>
            <a:off x="4124279" y="4353875"/>
            <a:ext cx="876900" cy="3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666666"/>
                </a:solidFill>
                <a:latin typeface="Helvetica Neue"/>
                <a:ea typeface="Helvetica Neue"/>
                <a:cs typeface="Helvetica Neue"/>
                <a:sym typeface="Helvetica Neue"/>
              </a:rPr>
              <a:t>Comment</a:t>
            </a:r>
            <a:endParaRPr sz="800">
              <a:solidFill>
                <a:srgbClr val="666666"/>
              </a:solidFill>
              <a:latin typeface="Helvetica Neue"/>
              <a:ea typeface="Helvetica Neue"/>
              <a:cs typeface="Helvetica Neue"/>
              <a:sym typeface="Helvetica Neue"/>
            </a:endParaRPr>
          </a:p>
        </p:txBody>
      </p:sp>
      <p:sp>
        <p:nvSpPr>
          <p:cNvPr id="2054" name="Google Shape;2054;p112"/>
          <p:cNvSpPr/>
          <p:nvPr/>
        </p:nvSpPr>
        <p:spPr>
          <a:xfrm>
            <a:off x="4015062" y="4470087"/>
            <a:ext cx="116700" cy="87000"/>
          </a:xfrm>
          <a:prstGeom prst="wedgeRoundRectCallout">
            <a:avLst>
              <a:gd fmla="val 6652" name="adj1"/>
              <a:gd fmla="val 91737" name="adj2"/>
              <a:gd fmla="val 0" name="adj3"/>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55" name="Google Shape;2055;p112"/>
          <p:cNvPicPr preferRelativeResize="0"/>
          <p:nvPr/>
        </p:nvPicPr>
        <p:blipFill rotWithShape="1">
          <a:blip r:embed="rId5">
            <a:alphaModFix/>
          </a:blip>
          <a:srcRect b="0" l="0" r="62950" t="0"/>
          <a:stretch/>
        </p:blipFill>
        <p:spPr>
          <a:xfrm>
            <a:off x="714548" y="1120900"/>
            <a:ext cx="409075" cy="431400"/>
          </a:xfrm>
          <a:prstGeom prst="rect">
            <a:avLst/>
          </a:prstGeom>
          <a:noFill/>
          <a:ln>
            <a:noFill/>
          </a:ln>
        </p:spPr>
      </p:pic>
      <p:pic>
        <p:nvPicPr>
          <p:cNvPr id="2056" name="Google Shape;2056;p112"/>
          <p:cNvPicPr preferRelativeResize="0"/>
          <p:nvPr/>
        </p:nvPicPr>
        <p:blipFill rotWithShape="1">
          <a:blip r:embed="rId6">
            <a:alphaModFix/>
          </a:blip>
          <a:srcRect b="0" l="49912" r="0" t="0"/>
          <a:stretch/>
        </p:blipFill>
        <p:spPr>
          <a:xfrm>
            <a:off x="2933700" y="669442"/>
            <a:ext cx="330900" cy="304500"/>
          </a:xfrm>
          <a:prstGeom prst="ellipse">
            <a:avLst/>
          </a:prstGeom>
          <a:noFill/>
          <a:ln>
            <a:noFill/>
          </a:ln>
        </p:spPr>
      </p:pic>
      <p:sp>
        <p:nvSpPr>
          <p:cNvPr id="2057" name="Google Shape;2057;p112"/>
          <p:cNvSpPr txBox="1"/>
          <p:nvPr/>
        </p:nvSpPr>
        <p:spPr>
          <a:xfrm>
            <a:off x="5409025" y="2008875"/>
            <a:ext cx="1026000" cy="3015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GB" sz="900">
                <a:solidFill>
                  <a:srgbClr val="666666"/>
                </a:solidFill>
                <a:latin typeface="Helvetica Neue"/>
                <a:ea typeface="Helvetica Neue"/>
                <a:cs typeface="Helvetica Neue"/>
                <a:sym typeface="Helvetica Neue"/>
              </a:rPr>
              <a:t>10</a:t>
            </a:r>
            <a:r>
              <a:rPr lang="en-GB" sz="900">
                <a:solidFill>
                  <a:srgbClr val="666666"/>
                </a:solidFill>
                <a:latin typeface="Helvetica Neue"/>
                <a:ea typeface="Helvetica Neue"/>
                <a:cs typeface="Helvetica Neue"/>
                <a:sym typeface="Helvetica Neue"/>
              </a:rPr>
              <a:t> comments</a:t>
            </a:r>
            <a:endParaRPr sz="900">
              <a:solidFill>
                <a:srgbClr val="666666"/>
              </a:solidFill>
              <a:latin typeface="Helvetica Neue"/>
              <a:ea typeface="Helvetica Neue"/>
              <a:cs typeface="Helvetica Neue"/>
              <a:sym typeface="Helvetica Neue"/>
            </a:endParaRPr>
          </a:p>
        </p:txBody>
      </p:sp>
      <p:sp>
        <p:nvSpPr>
          <p:cNvPr id="2058" name="Google Shape;2058;p112"/>
          <p:cNvSpPr/>
          <p:nvPr/>
        </p:nvSpPr>
        <p:spPr>
          <a:xfrm>
            <a:off x="2938821" y="2082824"/>
            <a:ext cx="153600" cy="153600"/>
          </a:xfrm>
          <a:prstGeom prst="ellipse">
            <a:avLst/>
          </a:prstGeom>
          <a:solidFill>
            <a:srgbClr val="4A86E8"/>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112"/>
          <p:cNvSpPr/>
          <p:nvPr/>
        </p:nvSpPr>
        <p:spPr>
          <a:xfrm>
            <a:off x="3038998" y="2082824"/>
            <a:ext cx="153600" cy="153600"/>
          </a:xfrm>
          <a:prstGeom prst="ellipse">
            <a:avLst/>
          </a:prstGeom>
          <a:solidFill>
            <a:srgbClr val="FF4F4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12"/>
          <p:cNvSpPr txBox="1"/>
          <p:nvPr/>
        </p:nvSpPr>
        <p:spPr>
          <a:xfrm>
            <a:off x="3212800" y="2006625"/>
            <a:ext cx="401700" cy="20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rgbClr val="666666"/>
                </a:solidFill>
                <a:latin typeface="Helvetica Neue"/>
                <a:ea typeface="Helvetica Neue"/>
                <a:cs typeface="Helvetica Neue"/>
                <a:sym typeface="Helvetica Neue"/>
              </a:rPr>
              <a:t>276</a:t>
            </a:r>
            <a:endParaRPr sz="900">
              <a:solidFill>
                <a:srgbClr val="666666"/>
              </a:solidFill>
              <a:latin typeface="Helvetica Neue"/>
              <a:ea typeface="Helvetica Neue"/>
              <a:cs typeface="Helvetica Neue"/>
              <a:sym typeface="Helvetica Neue"/>
            </a:endParaRPr>
          </a:p>
        </p:txBody>
      </p:sp>
      <p:sp>
        <p:nvSpPr>
          <p:cNvPr id="2061" name="Google Shape;2061;p112"/>
          <p:cNvSpPr/>
          <p:nvPr/>
        </p:nvSpPr>
        <p:spPr>
          <a:xfrm>
            <a:off x="3135408" y="2082824"/>
            <a:ext cx="153600" cy="153600"/>
          </a:xfrm>
          <a:prstGeom prst="ellipse">
            <a:avLst/>
          </a:prstGeom>
          <a:solidFill>
            <a:srgbClr val="FFD966"/>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5" name="Shape 2065"/>
        <p:cNvGrpSpPr/>
        <p:nvPr/>
      </p:nvGrpSpPr>
      <p:grpSpPr>
        <a:xfrm>
          <a:off x="0" y="0"/>
          <a:ext cx="0" cy="0"/>
          <a:chOff x="0" y="0"/>
          <a:chExt cx="0" cy="0"/>
        </a:xfrm>
      </p:grpSpPr>
      <p:sp>
        <p:nvSpPr>
          <p:cNvPr id="2066" name="Google Shape;2066;p1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grpSp>
        <p:nvGrpSpPr>
          <p:cNvPr id="2067" name="Google Shape;2067;p113"/>
          <p:cNvGrpSpPr/>
          <p:nvPr/>
        </p:nvGrpSpPr>
        <p:grpSpPr>
          <a:xfrm>
            <a:off x="5029668" y="1133780"/>
            <a:ext cx="3622932" cy="2262004"/>
            <a:chOff x="3392350" y="379960"/>
            <a:chExt cx="2355000" cy="4261500"/>
          </a:xfrm>
        </p:grpSpPr>
        <p:sp>
          <p:nvSpPr>
            <p:cNvPr id="2068" name="Google Shape;2068;p113"/>
            <p:cNvSpPr/>
            <p:nvPr/>
          </p:nvSpPr>
          <p:spPr>
            <a:xfrm>
              <a:off x="3394103" y="37996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113"/>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2070" name="Google Shape;2070;p113"/>
            <p:cNvSpPr txBox="1"/>
            <p:nvPr/>
          </p:nvSpPr>
          <p:spPr>
            <a:xfrm>
              <a:off x="4342449" y="1474207"/>
              <a:ext cx="13026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FACT: 8% of all kids 5-10 have dangerous side-effects from the Moderna vaccine. Do your research and protect your children.</a:t>
              </a:r>
              <a:endParaRPr sz="1200">
                <a:solidFill>
                  <a:srgbClr val="4A86E8"/>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p:txBody>
        </p:sp>
        <p:cxnSp>
          <p:nvCxnSpPr>
            <p:cNvPr id="2071" name="Google Shape;2071;p113"/>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2072" name="Google Shape;2072;p113"/>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73" name="Google Shape;2073;p113"/>
          <p:cNvPicPr preferRelativeResize="0"/>
          <p:nvPr/>
        </p:nvPicPr>
        <p:blipFill>
          <a:blip r:embed="rId3">
            <a:alphaModFix/>
          </a:blip>
          <a:stretch>
            <a:fillRect/>
          </a:stretch>
        </p:blipFill>
        <p:spPr>
          <a:xfrm>
            <a:off x="5224975" y="1262300"/>
            <a:ext cx="374700" cy="393600"/>
          </a:xfrm>
          <a:prstGeom prst="ellipse">
            <a:avLst/>
          </a:prstGeom>
          <a:noFill/>
          <a:ln>
            <a:noFill/>
          </a:ln>
        </p:spPr>
      </p:pic>
      <p:sp>
        <p:nvSpPr>
          <p:cNvPr id="2074" name="Google Shape;2074;p113"/>
          <p:cNvSpPr txBox="1"/>
          <p:nvPr/>
        </p:nvSpPr>
        <p:spPr>
          <a:xfrm>
            <a:off x="5659825" y="1216674"/>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Shirley</a:t>
            </a:r>
            <a:endParaRPr b="1" sz="1100">
              <a:solidFill>
                <a:srgbClr val="434343"/>
              </a:solidFill>
            </a:endParaRPr>
          </a:p>
          <a:p>
            <a:pPr indent="0" lvl="0" marL="0" rtl="0" algn="l">
              <a:spcBef>
                <a:spcPts val="0"/>
              </a:spcBef>
              <a:spcAft>
                <a:spcPts val="0"/>
              </a:spcAft>
              <a:buNone/>
            </a:pPr>
            <a:r>
              <a:rPr lang="en-GB" sz="1100">
                <a:solidFill>
                  <a:srgbClr val="434343"/>
                </a:solidFill>
              </a:rPr>
              <a:t>4 hrs  </a:t>
            </a:r>
            <a:endParaRPr sz="1100">
              <a:solidFill>
                <a:srgbClr val="434343"/>
              </a:solidFill>
            </a:endParaRPr>
          </a:p>
        </p:txBody>
      </p:sp>
      <p:pic>
        <p:nvPicPr>
          <p:cNvPr id="2075" name="Google Shape;2075;p113"/>
          <p:cNvPicPr preferRelativeResize="0"/>
          <p:nvPr/>
        </p:nvPicPr>
        <p:blipFill>
          <a:blip r:embed="rId4">
            <a:alphaModFix/>
          </a:blip>
          <a:stretch>
            <a:fillRect/>
          </a:stretch>
        </p:blipFill>
        <p:spPr>
          <a:xfrm>
            <a:off x="5174149" y="1837455"/>
            <a:ext cx="1256300" cy="986600"/>
          </a:xfrm>
          <a:prstGeom prst="rect">
            <a:avLst/>
          </a:prstGeom>
          <a:noFill/>
          <a:ln>
            <a:noFill/>
          </a:ln>
        </p:spPr>
      </p:pic>
      <p:sp>
        <p:nvSpPr>
          <p:cNvPr id="2076" name="Google Shape;2076;p113"/>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New post template</a:t>
            </a:r>
            <a:endParaRPr/>
          </a:p>
        </p:txBody>
      </p:sp>
      <p:pic>
        <p:nvPicPr>
          <p:cNvPr id="2077" name="Google Shape;2077;p113"/>
          <p:cNvPicPr preferRelativeResize="0"/>
          <p:nvPr/>
        </p:nvPicPr>
        <p:blipFill rotWithShape="1">
          <a:blip r:embed="rId5">
            <a:alphaModFix/>
          </a:blip>
          <a:srcRect b="0" l="10600" r="17529" t="0"/>
          <a:stretch/>
        </p:blipFill>
        <p:spPr>
          <a:xfrm>
            <a:off x="5174089" y="1837550"/>
            <a:ext cx="1256400" cy="986400"/>
          </a:xfrm>
          <a:prstGeom prst="rect">
            <a:avLst/>
          </a:prstGeom>
          <a:noFill/>
          <a:ln>
            <a:noFill/>
          </a:ln>
        </p:spPr>
      </p:pic>
      <p:pic>
        <p:nvPicPr>
          <p:cNvPr id="2078" name="Google Shape;2078;p113"/>
          <p:cNvPicPr preferRelativeResize="0"/>
          <p:nvPr/>
        </p:nvPicPr>
        <p:blipFill rotWithShape="1">
          <a:blip r:embed="rId6">
            <a:alphaModFix/>
          </a:blip>
          <a:srcRect b="6041" l="0" r="0" t="0"/>
          <a:stretch/>
        </p:blipFill>
        <p:spPr>
          <a:xfrm>
            <a:off x="5174100" y="1837550"/>
            <a:ext cx="1256400" cy="986400"/>
          </a:xfrm>
          <a:prstGeom prst="rect">
            <a:avLst/>
          </a:prstGeom>
          <a:noFill/>
          <a:ln>
            <a:noFill/>
          </a:ln>
        </p:spPr>
      </p:pic>
      <p:pic>
        <p:nvPicPr>
          <p:cNvPr id="2079" name="Google Shape;2079;p113"/>
          <p:cNvPicPr preferRelativeResize="0"/>
          <p:nvPr/>
        </p:nvPicPr>
        <p:blipFill>
          <a:blip r:embed="rId7">
            <a:alphaModFix/>
          </a:blip>
          <a:stretch>
            <a:fillRect/>
          </a:stretch>
        </p:blipFill>
        <p:spPr>
          <a:xfrm>
            <a:off x="5225125" y="1262900"/>
            <a:ext cx="374400" cy="392400"/>
          </a:xfrm>
          <a:prstGeom prst="ellipse">
            <a:avLst/>
          </a:prstGeom>
          <a:noFill/>
          <a:ln>
            <a:noFill/>
          </a:ln>
        </p:spPr>
      </p:pic>
      <p:sp>
        <p:nvSpPr>
          <p:cNvPr id="2080" name="Google Shape;2080;p113"/>
          <p:cNvSpPr txBox="1"/>
          <p:nvPr/>
        </p:nvSpPr>
        <p:spPr>
          <a:xfrm>
            <a:off x="447800" y="3648500"/>
            <a:ext cx="54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Topics: </a:t>
            </a:r>
            <a:r>
              <a:rPr lang="en-GB" u="sng">
                <a:latin typeface="Open Sans"/>
                <a:ea typeface="Open Sans"/>
                <a:cs typeface="Open Sans"/>
                <a:sym typeface="Open Sans"/>
              </a:rPr>
              <a:t>Children, Vaccine</a:t>
            </a:r>
            <a:endParaRPr u="sng">
              <a:latin typeface="Open Sans"/>
              <a:ea typeface="Open Sans"/>
              <a:cs typeface="Open Sans"/>
              <a:sym typeface="Open Sans"/>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84" name="Shape 2084"/>
        <p:cNvGrpSpPr/>
        <p:nvPr/>
      </p:nvGrpSpPr>
      <p:grpSpPr>
        <a:xfrm>
          <a:off x="0" y="0"/>
          <a:ext cx="0" cy="0"/>
          <a:chOff x="0" y="0"/>
          <a:chExt cx="0" cy="0"/>
        </a:xfrm>
      </p:grpSpPr>
      <p:sp>
        <p:nvSpPr>
          <p:cNvPr id="2085" name="Google Shape;2085;p1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grpSp>
        <p:nvGrpSpPr>
          <p:cNvPr id="2086" name="Google Shape;2086;p114"/>
          <p:cNvGrpSpPr/>
          <p:nvPr/>
        </p:nvGrpSpPr>
        <p:grpSpPr>
          <a:xfrm>
            <a:off x="2057920" y="295575"/>
            <a:ext cx="3960100" cy="4261500"/>
            <a:chOff x="3392350" y="451550"/>
            <a:chExt cx="2355800" cy="4261500"/>
          </a:xfrm>
        </p:grpSpPr>
        <p:sp>
          <p:nvSpPr>
            <p:cNvPr id="2087" name="Google Shape;2087;p114"/>
            <p:cNvSpPr/>
            <p:nvPr/>
          </p:nvSpPr>
          <p:spPr>
            <a:xfrm>
              <a:off x="3395850" y="451550"/>
              <a:ext cx="2352300" cy="4261500"/>
            </a:xfrm>
            <a:prstGeom prst="roundRect">
              <a:avLst>
                <a:gd fmla="val 10306" name="adj"/>
              </a:avLst>
            </a:prstGeom>
            <a:solidFill>
              <a:srgbClr val="FFFFFF"/>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114"/>
            <p:cNvSpPr txBox="1"/>
            <p:nvPr/>
          </p:nvSpPr>
          <p:spPr>
            <a:xfrm>
              <a:off x="3710873" y="553039"/>
              <a:ext cx="1772100" cy="3516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800">
                  <a:solidFill>
                    <a:srgbClr val="434343"/>
                  </a:solidFill>
                  <a:latin typeface="Helvetica Neue"/>
                  <a:ea typeface="Helvetica Neue"/>
                  <a:cs typeface="Helvetica Neue"/>
                  <a:sym typeface="Helvetica Neue"/>
                </a:rPr>
                <a:t>Shely Alam</a:t>
              </a:r>
              <a:endParaRPr b="1" sz="800">
                <a:solidFill>
                  <a:srgbClr val="434343"/>
                </a:solidFill>
                <a:latin typeface="Helvetica Neue"/>
                <a:ea typeface="Helvetica Neue"/>
                <a:cs typeface="Helvetica Neue"/>
                <a:sym typeface="Helvetica Neue"/>
              </a:endParaRPr>
            </a:p>
            <a:p>
              <a:pPr indent="0" lvl="0" marL="0" rtl="0" algn="l">
                <a:spcBef>
                  <a:spcPts val="0"/>
                </a:spcBef>
                <a:spcAft>
                  <a:spcPts val="0"/>
                </a:spcAft>
                <a:buNone/>
              </a:pPr>
              <a:r>
                <a:rPr lang="en-GB" sz="700">
                  <a:solidFill>
                    <a:srgbClr val="434343"/>
                  </a:solidFill>
                  <a:latin typeface="Helvetica Neue"/>
                  <a:ea typeface="Helvetica Neue"/>
                  <a:cs typeface="Helvetica Neue"/>
                  <a:sym typeface="Helvetica Neue"/>
                </a:rPr>
                <a:t>3 hrs  </a:t>
              </a:r>
              <a:endParaRPr sz="700">
                <a:solidFill>
                  <a:srgbClr val="434343"/>
                </a:solidFill>
                <a:latin typeface="Helvetica Neue"/>
                <a:ea typeface="Helvetica Neue"/>
                <a:cs typeface="Helvetica Neue"/>
                <a:sym typeface="Helvetica Neue"/>
              </a:endParaRPr>
            </a:p>
          </p:txBody>
        </p:sp>
        <p:sp>
          <p:nvSpPr>
            <p:cNvPr id="2089" name="Google Shape;2089;p114"/>
            <p:cNvSpPr txBox="1"/>
            <p:nvPr/>
          </p:nvSpPr>
          <p:spPr>
            <a:xfrm>
              <a:off x="5257917" y="669456"/>
              <a:ext cx="419700" cy="118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GB"/>
                <a:t>...</a:t>
              </a:r>
              <a:endParaRPr/>
            </a:p>
          </p:txBody>
        </p:sp>
        <p:sp>
          <p:nvSpPr>
            <p:cNvPr id="2090" name="Google Shape;2090;p114"/>
            <p:cNvSpPr txBox="1"/>
            <p:nvPr/>
          </p:nvSpPr>
          <p:spPr>
            <a:xfrm>
              <a:off x="4560571" y="963175"/>
              <a:ext cx="1116900" cy="9243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rPr>
                <a:t>FACT: 8% of all kids 5-10 have dangerous side-effects from the Moderna vaccine. Do your research and protect your children.</a:t>
              </a:r>
              <a:endParaRPr sz="800">
                <a:solidFill>
                  <a:srgbClr val="4A86E8"/>
                </a:solidFill>
                <a:latin typeface="Helvetica Neue"/>
                <a:ea typeface="Helvetica Neue"/>
                <a:cs typeface="Helvetica Neue"/>
                <a:sym typeface="Helvetica Neue"/>
              </a:endParaRPr>
            </a:p>
          </p:txBody>
        </p:sp>
        <p:sp>
          <p:nvSpPr>
            <p:cNvPr id="2091" name="Google Shape;2091;p114"/>
            <p:cNvSpPr/>
            <p:nvPr/>
          </p:nvSpPr>
          <p:spPr>
            <a:xfrm>
              <a:off x="3805608" y="4057899"/>
              <a:ext cx="153600" cy="153600"/>
            </a:xfrm>
            <a:prstGeom prst="ellipse">
              <a:avLst/>
            </a:prstGeom>
            <a:solidFill>
              <a:srgbClr val="FFD96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14"/>
            <p:cNvSpPr/>
            <p:nvPr/>
          </p:nvSpPr>
          <p:spPr>
            <a:xfrm>
              <a:off x="3675723" y="4057899"/>
              <a:ext cx="153600" cy="153600"/>
            </a:xfrm>
            <a:prstGeom prst="ellipse">
              <a:avLst/>
            </a:prstGeom>
            <a:solidFill>
              <a:srgbClr val="FF4F4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14"/>
            <p:cNvSpPr/>
            <p:nvPr/>
          </p:nvSpPr>
          <p:spPr>
            <a:xfrm>
              <a:off x="3553033" y="4057899"/>
              <a:ext cx="153600" cy="153600"/>
            </a:xfrm>
            <a:prstGeom prst="ellipse">
              <a:avLst/>
            </a:prstGeom>
            <a:solidFill>
              <a:srgbClr val="4A86E8"/>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114"/>
            <p:cNvSpPr txBox="1"/>
            <p:nvPr/>
          </p:nvSpPr>
          <p:spPr>
            <a:xfrm>
              <a:off x="3914275" y="3968500"/>
              <a:ext cx="548700" cy="3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rgbClr val="666666"/>
                  </a:solidFill>
                  <a:latin typeface="Helvetica Neue"/>
                  <a:ea typeface="Helvetica Neue"/>
                  <a:cs typeface="Helvetica Neue"/>
                  <a:sym typeface="Helvetica Neue"/>
                </a:rPr>
                <a:t>5460</a:t>
              </a:r>
              <a:endParaRPr sz="900">
                <a:solidFill>
                  <a:srgbClr val="666666"/>
                </a:solidFill>
                <a:latin typeface="Helvetica Neue"/>
                <a:ea typeface="Helvetica Neue"/>
                <a:cs typeface="Helvetica Neue"/>
                <a:sym typeface="Helvetica Neue"/>
              </a:endParaRPr>
            </a:p>
          </p:txBody>
        </p:sp>
        <p:sp>
          <p:nvSpPr>
            <p:cNvPr id="2095" name="Google Shape;2095;p114"/>
            <p:cNvSpPr txBox="1"/>
            <p:nvPr/>
          </p:nvSpPr>
          <p:spPr>
            <a:xfrm>
              <a:off x="4499576" y="3968500"/>
              <a:ext cx="1152900" cy="3015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GB" sz="900">
                  <a:solidFill>
                    <a:srgbClr val="666666"/>
                  </a:solidFill>
                  <a:latin typeface="Helvetica Neue"/>
                  <a:ea typeface="Helvetica Neue"/>
                  <a:cs typeface="Helvetica Neue"/>
                  <a:sym typeface="Helvetica Neue"/>
                </a:rPr>
                <a:t>21 comments</a:t>
              </a:r>
              <a:endParaRPr sz="900">
                <a:solidFill>
                  <a:srgbClr val="666666"/>
                </a:solidFill>
                <a:latin typeface="Helvetica Neue"/>
                <a:ea typeface="Helvetica Neue"/>
                <a:cs typeface="Helvetica Neue"/>
                <a:sym typeface="Helvetica Neue"/>
              </a:endParaRPr>
            </a:p>
          </p:txBody>
        </p:sp>
        <p:cxnSp>
          <p:nvCxnSpPr>
            <p:cNvPr id="2096" name="Google Shape;2096;p114"/>
            <p:cNvCxnSpPr/>
            <p:nvPr/>
          </p:nvCxnSpPr>
          <p:spPr>
            <a:xfrm>
              <a:off x="3392350" y="4347873"/>
              <a:ext cx="2355000" cy="0"/>
            </a:xfrm>
            <a:prstGeom prst="straightConnector1">
              <a:avLst/>
            </a:prstGeom>
            <a:noFill/>
            <a:ln cap="flat" cmpd="sng" w="19050">
              <a:solidFill>
                <a:schemeClr val="dk1"/>
              </a:solidFill>
              <a:prstDash val="solid"/>
              <a:round/>
              <a:headEnd len="med" w="med" type="none"/>
              <a:tailEnd len="med" w="med" type="none"/>
            </a:ln>
          </p:spPr>
        </p:cxnSp>
        <p:pic>
          <p:nvPicPr>
            <p:cNvPr id="2097" name="Google Shape;2097;p114"/>
            <p:cNvPicPr preferRelativeResize="0"/>
            <p:nvPr/>
          </p:nvPicPr>
          <p:blipFill>
            <a:blip r:embed="rId3">
              <a:alphaModFix/>
            </a:blip>
            <a:stretch>
              <a:fillRect/>
            </a:stretch>
          </p:blipFill>
          <p:spPr>
            <a:xfrm>
              <a:off x="3783136" y="4427837"/>
              <a:ext cx="153600" cy="153600"/>
            </a:xfrm>
            <a:prstGeom prst="rect">
              <a:avLst/>
            </a:prstGeom>
            <a:noFill/>
            <a:ln cap="flat" cmpd="sng" w="9525">
              <a:solidFill>
                <a:schemeClr val="lt1"/>
              </a:solidFill>
              <a:prstDash val="solid"/>
              <a:round/>
              <a:headEnd len="sm" w="sm" type="none"/>
              <a:tailEnd len="sm" w="sm" type="none"/>
            </a:ln>
          </p:spPr>
        </p:pic>
        <p:sp>
          <p:nvSpPr>
            <p:cNvPr id="2098" name="Google Shape;2098;p114"/>
            <p:cNvSpPr txBox="1"/>
            <p:nvPr/>
          </p:nvSpPr>
          <p:spPr>
            <a:xfrm>
              <a:off x="3914271" y="4355362"/>
              <a:ext cx="585300" cy="3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666666"/>
                  </a:solidFill>
                  <a:latin typeface="Helvetica Neue"/>
                  <a:ea typeface="Helvetica Neue"/>
                  <a:cs typeface="Helvetica Neue"/>
                  <a:sym typeface="Helvetica Neue"/>
                </a:rPr>
                <a:t>Like</a:t>
              </a:r>
              <a:endParaRPr sz="800">
                <a:solidFill>
                  <a:srgbClr val="666666"/>
                </a:solidFill>
                <a:latin typeface="Helvetica Neue"/>
                <a:ea typeface="Helvetica Neue"/>
                <a:cs typeface="Helvetica Neue"/>
                <a:sym typeface="Helvetica Neue"/>
              </a:endParaRPr>
            </a:p>
          </p:txBody>
        </p:sp>
        <p:sp>
          <p:nvSpPr>
            <p:cNvPr id="2099" name="Google Shape;2099;p114"/>
            <p:cNvSpPr txBox="1"/>
            <p:nvPr/>
          </p:nvSpPr>
          <p:spPr>
            <a:xfrm>
              <a:off x="4738479" y="4353875"/>
              <a:ext cx="876900" cy="3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666666"/>
                  </a:solidFill>
                  <a:latin typeface="Helvetica Neue"/>
                  <a:ea typeface="Helvetica Neue"/>
                  <a:cs typeface="Helvetica Neue"/>
                  <a:sym typeface="Helvetica Neue"/>
                </a:rPr>
                <a:t>Comment</a:t>
              </a:r>
              <a:endParaRPr sz="800">
                <a:solidFill>
                  <a:srgbClr val="666666"/>
                </a:solidFill>
                <a:latin typeface="Helvetica Neue"/>
                <a:ea typeface="Helvetica Neue"/>
                <a:cs typeface="Helvetica Neue"/>
                <a:sym typeface="Helvetica Neue"/>
              </a:endParaRPr>
            </a:p>
          </p:txBody>
        </p:sp>
        <p:sp>
          <p:nvSpPr>
            <p:cNvPr id="2100" name="Google Shape;2100;p114"/>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01" name="Google Shape;2101;p114"/>
          <p:cNvPicPr preferRelativeResize="0"/>
          <p:nvPr/>
        </p:nvPicPr>
        <p:blipFill rotWithShape="1">
          <a:blip r:embed="rId4">
            <a:alphaModFix/>
          </a:blip>
          <a:srcRect b="6041" l="15559" r="10596" t="0"/>
          <a:stretch/>
        </p:blipFill>
        <p:spPr>
          <a:xfrm>
            <a:off x="2352150" y="888850"/>
            <a:ext cx="1541525" cy="1408200"/>
          </a:xfrm>
          <a:prstGeom prst="rect">
            <a:avLst/>
          </a:prstGeom>
          <a:noFill/>
          <a:ln>
            <a:noFill/>
          </a:ln>
        </p:spPr>
      </p:pic>
      <p:pic>
        <p:nvPicPr>
          <p:cNvPr id="2102" name="Google Shape;2102;p114"/>
          <p:cNvPicPr preferRelativeResize="0"/>
          <p:nvPr/>
        </p:nvPicPr>
        <p:blipFill>
          <a:blip r:embed="rId5">
            <a:alphaModFix/>
          </a:blip>
          <a:stretch>
            <a:fillRect/>
          </a:stretch>
        </p:blipFill>
        <p:spPr>
          <a:xfrm>
            <a:off x="2352150" y="485750"/>
            <a:ext cx="241200" cy="241200"/>
          </a:xfrm>
          <a:prstGeom prst="ellipse">
            <a:avLst/>
          </a:prstGeom>
          <a:noFill/>
          <a:ln>
            <a:noFill/>
          </a:ln>
        </p:spPr>
      </p:pic>
      <p:sp>
        <p:nvSpPr>
          <p:cNvPr id="2103" name="Google Shape;2103;p114"/>
          <p:cNvSpPr/>
          <p:nvPr/>
        </p:nvSpPr>
        <p:spPr>
          <a:xfrm>
            <a:off x="4106396" y="1821049"/>
            <a:ext cx="153600" cy="153600"/>
          </a:xfrm>
          <a:prstGeom prst="ellipse">
            <a:avLst/>
          </a:prstGeom>
          <a:solidFill>
            <a:srgbClr val="4A86E8"/>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14"/>
          <p:cNvSpPr/>
          <p:nvPr/>
        </p:nvSpPr>
        <p:spPr>
          <a:xfrm>
            <a:off x="4206573" y="1821049"/>
            <a:ext cx="153600" cy="153600"/>
          </a:xfrm>
          <a:prstGeom prst="ellipse">
            <a:avLst/>
          </a:prstGeom>
          <a:solidFill>
            <a:srgbClr val="FF4F4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114"/>
          <p:cNvSpPr txBox="1"/>
          <p:nvPr/>
        </p:nvSpPr>
        <p:spPr>
          <a:xfrm>
            <a:off x="4380375" y="1744850"/>
            <a:ext cx="465600" cy="20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rgbClr val="666666"/>
                </a:solidFill>
                <a:latin typeface="Helvetica Neue"/>
                <a:ea typeface="Helvetica Neue"/>
                <a:cs typeface="Helvetica Neue"/>
                <a:sym typeface="Helvetica Neue"/>
              </a:rPr>
              <a:t>5460</a:t>
            </a:r>
            <a:endParaRPr sz="900">
              <a:solidFill>
                <a:srgbClr val="666666"/>
              </a:solidFill>
              <a:latin typeface="Helvetica Neue"/>
              <a:ea typeface="Helvetica Neue"/>
              <a:cs typeface="Helvetica Neue"/>
              <a:sym typeface="Helvetica Neue"/>
            </a:endParaRPr>
          </a:p>
        </p:txBody>
      </p:sp>
      <p:sp>
        <p:nvSpPr>
          <p:cNvPr id="2106" name="Google Shape;2106;p114"/>
          <p:cNvSpPr/>
          <p:nvPr/>
        </p:nvSpPr>
        <p:spPr>
          <a:xfrm>
            <a:off x="4302983" y="1821049"/>
            <a:ext cx="153600" cy="153600"/>
          </a:xfrm>
          <a:prstGeom prst="ellipse">
            <a:avLst/>
          </a:prstGeom>
          <a:solidFill>
            <a:srgbClr val="FFD966"/>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14"/>
          <p:cNvSpPr txBox="1"/>
          <p:nvPr/>
        </p:nvSpPr>
        <p:spPr>
          <a:xfrm>
            <a:off x="4868700" y="1739650"/>
            <a:ext cx="1026000" cy="301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900">
                <a:solidFill>
                  <a:srgbClr val="666666"/>
                </a:solidFill>
                <a:latin typeface="Helvetica Neue"/>
                <a:ea typeface="Helvetica Neue"/>
                <a:cs typeface="Helvetica Neue"/>
                <a:sym typeface="Helvetica Neue"/>
              </a:rPr>
              <a:t>21</a:t>
            </a:r>
            <a:r>
              <a:rPr lang="en-GB" sz="900">
                <a:solidFill>
                  <a:srgbClr val="666666"/>
                </a:solidFill>
                <a:latin typeface="Helvetica Neue"/>
                <a:ea typeface="Helvetica Neue"/>
                <a:cs typeface="Helvetica Neue"/>
                <a:sym typeface="Helvetica Neue"/>
              </a:rPr>
              <a:t> comments</a:t>
            </a:r>
            <a:endParaRPr sz="900">
              <a:solidFill>
                <a:srgbClr val="666666"/>
              </a:solidFill>
              <a:latin typeface="Helvetica Neue"/>
              <a:ea typeface="Helvetica Neue"/>
              <a:cs typeface="Helvetica Neue"/>
              <a:sym typeface="Helvetica Neue"/>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11" name="Shape 2111"/>
        <p:cNvGrpSpPr/>
        <p:nvPr/>
      </p:nvGrpSpPr>
      <p:grpSpPr>
        <a:xfrm>
          <a:off x="0" y="0"/>
          <a:ext cx="0" cy="0"/>
          <a:chOff x="0" y="0"/>
          <a:chExt cx="0" cy="0"/>
        </a:xfrm>
      </p:grpSpPr>
      <p:sp>
        <p:nvSpPr>
          <p:cNvPr id="2112" name="Google Shape;2112;p115"/>
          <p:cNvSpPr txBox="1"/>
          <p:nvPr>
            <p:ph type="title"/>
          </p:nvPr>
        </p:nvSpPr>
        <p:spPr>
          <a:xfrm>
            <a:off x="809100" y="654500"/>
            <a:ext cx="7041600" cy="32406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GB" sz="5200">
                <a:solidFill>
                  <a:schemeClr val="lt1"/>
                </a:solidFill>
              </a:rPr>
              <a:t>Tactics</a:t>
            </a:r>
            <a:endParaRPr sz="5200">
              <a:solidFill>
                <a:schemeClr val="lt1"/>
              </a:solidFill>
            </a:endParaRPr>
          </a:p>
        </p:txBody>
      </p:sp>
      <p:sp>
        <p:nvSpPr>
          <p:cNvPr id="2113" name="Google Shape;2113;p1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17" name="Shape 2117"/>
        <p:cNvGrpSpPr/>
        <p:nvPr/>
      </p:nvGrpSpPr>
      <p:grpSpPr>
        <a:xfrm>
          <a:off x="0" y="0"/>
          <a:ext cx="0" cy="0"/>
          <a:chOff x="0" y="0"/>
          <a:chExt cx="0" cy="0"/>
        </a:xfrm>
      </p:grpSpPr>
      <p:sp>
        <p:nvSpPr>
          <p:cNvPr id="2118" name="Google Shape;2118;p116"/>
          <p:cNvSpPr/>
          <p:nvPr/>
        </p:nvSpPr>
        <p:spPr>
          <a:xfrm>
            <a:off x="510450" y="451550"/>
            <a:ext cx="2352300" cy="4261500"/>
          </a:xfrm>
          <a:prstGeom prst="roundRect">
            <a:avLst>
              <a:gd fmla="val 10306"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1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120" name="Google Shape;2120;p116"/>
          <p:cNvSpPr/>
          <p:nvPr/>
        </p:nvSpPr>
        <p:spPr>
          <a:xfrm>
            <a:off x="510450" y="451550"/>
            <a:ext cx="2352300" cy="4261500"/>
          </a:xfrm>
          <a:prstGeom prst="roundRect">
            <a:avLst>
              <a:gd fmla="val 10306"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116"/>
          <p:cNvSpPr/>
          <p:nvPr/>
        </p:nvSpPr>
        <p:spPr>
          <a:xfrm>
            <a:off x="510450" y="451550"/>
            <a:ext cx="33516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16"/>
          <p:cNvSpPr/>
          <p:nvPr/>
        </p:nvSpPr>
        <p:spPr>
          <a:xfrm>
            <a:off x="610600" y="876825"/>
            <a:ext cx="3159000" cy="34893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16"/>
          <p:cNvSpPr/>
          <p:nvPr/>
        </p:nvSpPr>
        <p:spPr>
          <a:xfrm>
            <a:off x="711600" y="1016725"/>
            <a:ext cx="2913300" cy="814800"/>
          </a:xfrm>
          <a:prstGeom prst="roundRect">
            <a:avLst>
              <a:gd fmla="val 5406" name="adj"/>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900">
              <a:solidFill>
                <a:srgbClr val="FF0000"/>
              </a:solidFill>
              <a:latin typeface="Helvetica Neue"/>
              <a:ea typeface="Helvetica Neue"/>
              <a:cs typeface="Helvetica Neue"/>
              <a:sym typeface="Helvetica Neue"/>
            </a:endParaRPr>
          </a:p>
          <a:p>
            <a:pPr indent="0" lvl="0" marL="0" rtl="0" algn="l">
              <a:spcBef>
                <a:spcPts val="0"/>
              </a:spcBef>
              <a:spcAft>
                <a:spcPts val="0"/>
              </a:spcAft>
              <a:buNone/>
            </a:pPr>
            <a:r>
              <a:t/>
            </a:r>
            <a:endParaRPr b="1" sz="900">
              <a:solidFill>
                <a:srgbClr val="FF0000"/>
              </a:solidFill>
              <a:latin typeface="Helvetica Neue"/>
              <a:ea typeface="Helvetica Neue"/>
              <a:cs typeface="Helvetica Neue"/>
              <a:sym typeface="Helvetica Neue"/>
            </a:endParaRPr>
          </a:p>
          <a:p>
            <a:pPr indent="0" lvl="0" marL="0" rtl="0" algn="l">
              <a:spcBef>
                <a:spcPts val="0"/>
              </a:spcBef>
              <a:spcAft>
                <a:spcPts val="0"/>
              </a:spcAft>
              <a:buNone/>
            </a:pPr>
            <a:r>
              <a:rPr b="1" lang="en-GB" sz="900">
                <a:solidFill>
                  <a:srgbClr val="FF0000"/>
                </a:solidFill>
                <a:latin typeface="Helvetica Neue"/>
                <a:ea typeface="Helvetica Neue"/>
                <a:cs typeface="Helvetica Neue"/>
                <a:sym typeface="Helvetica Neue"/>
              </a:rPr>
              <a:t>Laura</a:t>
            </a:r>
            <a:endParaRPr b="1" sz="900">
              <a:solidFill>
                <a:srgbClr val="FF0000"/>
              </a:solidFill>
              <a:latin typeface="Helvetica Neue"/>
              <a:ea typeface="Helvetica Neue"/>
              <a:cs typeface="Helvetica Neue"/>
              <a:sym typeface="Helvetica Neue"/>
            </a:endParaRPr>
          </a:p>
          <a:p>
            <a:pPr indent="0" lvl="0" marL="0" rtl="0" algn="l">
              <a:spcBef>
                <a:spcPts val="0"/>
              </a:spcBef>
              <a:spcAft>
                <a:spcPts val="0"/>
              </a:spcAft>
              <a:buNone/>
            </a:pPr>
            <a:r>
              <a:rPr lang="en-GB" sz="900">
                <a:latin typeface="Helvetica Neue"/>
                <a:ea typeface="Helvetica Neue"/>
                <a:cs typeface="Helvetica Neue"/>
                <a:sym typeface="Helvetica Neue"/>
              </a:rPr>
              <a:t>Very important! One of my best friends, who is a doctor, just published a article about how a diet rich in carrots can prevent diabetes. What good news!</a:t>
            </a:r>
            <a:endParaRPr sz="900">
              <a:latin typeface="Helvetica Neue"/>
              <a:ea typeface="Helvetica Neue"/>
              <a:cs typeface="Helvetica Neue"/>
              <a:sym typeface="Helvetica Neue"/>
            </a:endParaRPr>
          </a:p>
          <a:p>
            <a:pPr indent="0" lvl="0" marL="0" rtl="0" algn="l">
              <a:spcBef>
                <a:spcPts val="0"/>
              </a:spcBef>
              <a:spcAft>
                <a:spcPts val="0"/>
              </a:spcAft>
              <a:buNone/>
            </a:pPr>
            <a:r>
              <a:t/>
            </a:r>
            <a:endParaRPr sz="900">
              <a:latin typeface="Helvetica Neue"/>
              <a:ea typeface="Helvetica Neue"/>
              <a:cs typeface="Helvetica Neue"/>
              <a:sym typeface="Helvetica Neue"/>
            </a:endParaRPr>
          </a:p>
          <a:p>
            <a:pPr indent="0" lvl="0" marL="0" rtl="0" algn="l">
              <a:spcBef>
                <a:spcPts val="0"/>
              </a:spcBef>
              <a:spcAft>
                <a:spcPts val="0"/>
              </a:spcAft>
              <a:buNone/>
            </a:pPr>
            <a:r>
              <a:t/>
            </a:r>
            <a:endParaRPr sz="900">
              <a:latin typeface="Helvetica Neue"/>
              <a:ea typeface="Helvetica Neue"/>
              <a:cs typeface="Helvetica Neue"/>
              <a:sym typeface="Helvetica Neue"/>
            </a:endParaRPr>
          </a:p>
          <a:p>
            <a:pPr indent="0" lvl="0" marL="0" rtl="0" algn="l">
              <a:spcBef>
                <a:spcPts val="0"/>
              </a:spcBef>
              <a:spcAft>
                <a:spcPts val="0"/>
              </a:spcAft>
              <a:buNone/>
            </a:pPr>
            <a:r>
              <a:t/>
            </a:r>
            <a:endParaRPr sz="900">
              <a:solidFill>
                <a:schemeClr val="dk1"/>
              </a:solidFill>
              <a:latin typeface="Helvetica Neue"/>
              <a:ea typeface="Helvetica Neue"/>
              <a:cs typeface="Helvetica Neue"/>
              <a:sym typeface="Helvetica Neue"/>
            </a:endParaRPr>
          </a:p>
        </p:txBody>
      </p:sp>
      <p:sp>
        <p:nvSpPr>
          <p:cNvPr id="2124" name="Google Shape;2124;p116"/>
          <p:cNvSpPr txBox="1"/>
          <p:nvPr/>
        </p:nvSpPr>
        <p:spPr>
          <a:xfrm>
            <a:off x="557423" y="509325"/>
            <a:ext cx="318600" cy="30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GB" sz="900">
                <a:solidFill>
                  <a:srgbClr val="4A86E8"/>
                </a:solidFill>
                <a:latin typeface="Helvetica Neue"/>
                <a:ea typeface="Helvetica Neue"/>
                <a:cs typeface="Helvetica Neue"/>
                <a:sym typeface="Helvetica Neue"/>
              </a:rPr>
              <a:t>&lt;</a:t>
            </a:r>
            <a:r>
              <a:rPr lang="en-GB" sz="900">
                <a:solidFill>
                  <a:srgbClr val="4A86E8"/>
                </a:solidFill>
                <a:latin typeface="Helvetica Neue"/>
                <a:ea typeface="Helvetica Neue"/>
                <a:cs typeface="Helvetica Neue"/>
                <a:sym typeface="Helvetica Neue"/>
              </a:rPr>
              <a:t> </a:t>
            </a:r>
            <a:endParaRPr sz="900">
              <a:solidFill>
                <a:srgbClr val="4A86E8"/>
              </a:solidFill>
              <a:latin typeface="Helvetica Neue"/>
              <a:ea typeface="Helvetica Neue"/>
              <a:cs typeface="Helvetica Neue"/>
              <a:sym typeface="Helvetica Neue"/>
            </a:endParaRPr>
          </a:p>
        </p:txBody>
      </p:sp>
      <p:sp>
        <p:nvSpPr>
          <p:cNvPr id="2125" name="Google Shape;2125;p116"/>
          <p:cNvSpPr txBox="1"/>
          <p:nvPr/>
        </p:nvSpPr>
        <p:spPr>
          <a:xfrm>
            <a:off x="1143378" y="501475"/>
            <a:ext cx="1664100" cy="30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GB" sz="900">
                <a:latin typeface="Helvetica Neue"/>
                <a:ea typeface="Helvetica Neue"/>
                <a:cs typeface="Helvetica Neue"/>
                <a:sym typeface="Helvetica Neue"/>
              </a:rPr>
              <a:t>WORLD HEALTH NEWS</a:t>
            </a:r>
            <a:endParaRPr b="1" sz="900">
              <a:latin typeface="Helvetica Neue"/>
              <a:ea typeface="Helvetica Neue"/>
              <a:cs typeface="Helvetica Neue"/>
              <a:sym typeface="Helvetica Neue"/>
            </a:endParaRPr>
          </a:p>
          <a:p>
            <a:pPr indent="0" lvl="0" marL="0" rtl="0" algn="l">
              <a:lnSpc>
                <a:spcPct val="100000"/>
              </a:lnSpc>
              <a:spcBef>
                <a:spcPts val="0"/>
              </a:spcBef>
              <a:spcAft>
                <a:spcPts val="0"/>
              </a:spcAft>
              <a:buNone/>
            </a:pPr>
            <a:r>
              <a:rPr lang="en-GB" sz="700">
                <a:solidFill>
                  <a:srgbClr val="999999"/>
                </a:solidFill>
                <a:latin typeface="Helvetica Neue"/>
                <a:ea typeface="Helvetica Neue"/>
                <a:cs typeface="Helvetica Neue"/>
                <a:sym typeface="Helvetica Neue"/>
              </a:rPr>
              <a:t>Daniel, Esther, Sundar</a:t>
            </a:r>
            <a:endParaRPr sz="700">
              <a:solidFill>
                <a:srgbClr val="999999"/>
              </a:solidFill>
              <a:latin typeface="Helvetica Neue"/>
              <a:ea typeface="Helvetica Neue"/>
              <a:cs typeface="Helvetica Neue"/>
              <a:sym typeface="Helvetica Neue"/>
            </a:endParaRPr>
          </a:p>
        </p:txBody>
      </p:sp>
      <p:cxnSp>
        <p:nvCxnSpPr>
          <p:cNvPr id="2126" name="Google Shape;2126;p116"/>
          <p:cNvCxnSpPr/>
          <p:nvPr/>
        </p:nvCxnSpPr>
        <p:spPr>
          <a:xfrm>
            <a:off x="4611575" y="267000"/>
            <a:ext cx="8100" cy="4555800"/>
          </a:xfrm>
          <a:prstGeom prst="straightConnector1">
            <a:avLst/>
          </a:prstGeom>
          <a:noFill/>
          <a:ln cap="flat" cmpd="sng" w="9525">
            <a:solidFill>
              <a:srgbClr val="FF4F42"/>
            </a:solidFill>
            <a:prstDash val="solid"/>
            <a:round/>
            <a:headEnd len="med" w="med" type="none"/>
            <a:tailEnd len="med" w="med" type="none"/>
          </a:ln>
        </p:spPr>
      </p:cxnSp>
      <p:sp>
        <p:nvSpPr>
          <p:cNvPr id="2127" name="Google Shape;2127;p116"/>
          <p:cNvSpPr/>
          <p:nvPr/>
        </p:nvSpPr>
        <p:spPr>
          <a:xfrm>
            <a:off x="5158650" y="451550"/>
            <a:ext cx="2352300" cy="4261500"/>
          </a:xfrm>
          <a:prstGeom prst="roundRect">
            <a:avLst>
              <a:gd fmla="val 10306"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116"/>
          <p:cNvSpPr/>
          <p:nvPr/>
        </p:nvSpPr>
        <p:spPr>
          <a:xfrm>
            <a:off x="5158650" y="451550"/>
            <a:ext cx="2352300" cy="4261500"/>
          </a:xfrm>
          <a:prstGeom prst="roundRect">
            <a:avLst>
              <a:gd fmla="val 10306"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16"/>
          <p:cNvSpPr/>
          <p:nvPr/>
        </p:nvSpPr>
        <p:spPr>
          <a:xfrm>
            <a:off x="5158650" y="451550"/>
            <a:ext cx="33516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16"/>
          <p:cNvSpPr/>
          <p:nvPr/>
        </p:nvSpPr>
        <p:spPr>
          <a:xfrm>
            <a:off x="5258800" y="876825"/>
            <a:ext cx="3159000" cy="34893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16"/>
          <p:cNvSpPr/>
          <p:nvPr/>
        </p:nvSpPr>
        <p:spPr>
          <a:xfrm>
            <a:off x="5359800" y="1016725"/>
            <a:ext cx="2965800" cy="883500"/>
          </a:xfrm>
          <a:prstGeom prst="roundRect">
            <a:avLst>
              <a:gd fmla="val 5406" name="adj"/>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900">
              <a:solidFill>
                <a:srgbClr val="FF0000"/>
              </a:solidFill>
              <a:latin typeface="Helvetica Neue"/>
              <a:ea typeface="Helvetica Neue"/>
              <a:cs typeface="Helvetica Neue"/>
              <a:sym typeface="Helvetica Neue"/>
            </a:endParaRPr>
          </a:p>
          <a:p>
            <a:pPr indent="0" lvl="0" marL="0" rtl="0" algn="l">
              <a:spcBef>
                <a:spcPts val="0"/>
              </a:spcBef>
              <a:spcAft>
                <a:spcPts val="0"/>
              </a:spcAft>
              <a:buNone/>
            </a:pPr>
            <a:r>
              <a:t/>
            </a:r>
            <a:endParaRPr b="1" sz="900">
              <a:solidFill>
                <a:srgbClr val="FF0000"/>
              </a:solidFill>
              <a:latin typeface="Helvetica Neue"/>
              <a:ea typeface="Helvetica Neue"/>
              <a:cs typeface="Helvetica Neue"/>
              <a:sym typeface="Helvetica Neue"/>
            </a:endParaRPr>
          </a:p>
          <a:p>
            <a:pPr indent="0" lvl="0" marL="0" rtl="0" algn="l">
              <a:spcBef>
                <a:spcPts val="0"/>
              </a:spcBef>
              <a:spcAft>
                <a:spcPts val="0"/>
              </a:spcAft>
              <a:buNone/>
            </a:pPr>
            <a:r>
              <a:rPr b="1" lang="en-GB" sz="900">
                <a:solidFill>
                  <a:srgbClr val="FF0000"/>
                </a:solidFill>
                <a:latin typeface="Helvetica Neue"/>
                <a:ea typeface="Helvetica Neue"/>
                <a:cs typeface="Helvetica Neue"/>
                <a:sym typeface="Helvetica Neue"/>
              </a:rPr>
              <a:t>Laura</a:t>
            </a:r>
            <a:endParaRPr b="1" sz="900">
              <a:solidFill>
                <a:srgbClr val="FF0000"/>
              </a:solidFill>
              <a:latin typeface="Helvetica Neue"/>
              <a:ea typeface="Helvetica Neue"/>
              <a:cs typeface="Helvetica Neue"/>
              <a:sym typeface="Helvetica Neue"/>
            </a:endParaRPr>
          </a:p>
          <a:p>
            <a:pPr indent="0" lvl="0" marL="0" rtl="0" algn="l">
              <a:spcBef>
                <a:spcPts val="0"/>
              </a:spcBef>
              <a:spcAft>
                <a:spcPts val="0"/>
              </a:spcAft>
              <a:buNone/>
            </a:pPr>
            <a:r>
              <a:rPr lang="en-GB" sz="900">
                <a:latin typeface="Helvetica Neue"/>
                <a:ea typeface="Helvetica Neue"/>
                <a:cs typeface="Helvetica Neue"/>
                <a:sym typeface="Helvetica Neue"/>
              </a:rPr>
              <a:t>Very important! I just read a new article about how a diet rich in carrots can </a:t>
            </a:r>
            <a:r>
              <a:rPr lang="en-GB" sz="900">
                <a:latin typeface="Helvetica Neue"/>
                <a:ea typeface="Helvetica Neue"/>
                <a:cs typeface="Helvetica Neue"/>
                <a:sym typeface="Helvetica Neue"/>
              </a:rPr>
              <a:t>help regulate your glucose levels. This is great news for people who are at risk of diabetes.</a:t>
            </a:r>
            <a:endParaRPr sz="900">
              <a:latin typeface="Helvetica Neue"/>
              <a:ea typeface="Helvetica Neue"/>
              <a:cs typeface="Helvetica Neue"/>
              <a:sym typeface="Helvetica Neue"/>
            </a:endParaRPr>
          </a:p>
          <a:p>
            <a:pPr indent="0" lvl="0" marL="0" rtl="0" algn="l">
              <a:spcBef>
                <a:spcPts val="0"/>
              </a:spcBef>
              <a:spcAft>
                <a:spcPts val="0"/>
              </a:spcAft>
              <a:buNone/>
            </a:pPr>
            <a:r>
              <a:t/>
            </a:r>
            <a:endParaRPr sz="900">
              <a:latin typeface="Helvetica Neue"/>
              <a:ea typeface="Helvetica Neue"/>
              <a:cs typeface="Helvetica Neue"/>
              <a:sym typeface="Helvetica Neue"/>
            </a:endParaRPr>
          </a:p>
          <a:p>
            <a:pPr indent="0" lvl="0" marL="0" rtl="0" algn="l">
              <a:spcBef>
                <a:spcPts val="0"/>
              </a:spcBef>
              <a:spcAft>
                <a:spcPts val="0"/>
              </a:spcAft>
              <a:buNone/>
            </a:pPr>
            <a:r>
              <a:t/>
            </a:r>
            <a:endParaRPr sz="900">
              <a:solidFill>
                <a:schemeClr val="dk1"/>
              </a:solidFill>
              <a:latin typeface="Helvetica Neue"/>
              <a:ea typeface="Helvetica Neue"/>
              <a:cs typeface="Helvetica Neue"/>
              <a:sym typeface="Helvetica Neue"/>
            </a:endParaRPr>
          </a:p>
        </p:txBody>
      </p:sp>
      <p:sp>
        <p:nvSpPr>
          <p:cNvPr id="2132" name="Google Shape;2132;p116"/>
          <p:cNvSpPr txBox="1"/>
          <p:nvPr/>
        </p:nvSpPr>
        <p:spPr>
          <a:xfrm>
            <a:off x="5205623" y="509325"/>
            <a:ext cx="318600" cy="30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GB" sz="900">
                <a:solidFill>
                  <a:srgbClr val="4A86E8"/>
                </a:solidFill>
                <a:latin typeface="Helvetica Neue"/>
                <a:ea typeface="Helvetica Neue"/>
                <a:cs typeface="Helvetica Neue"/>
                <a:sym typeface="Helvetica Neue"/>
              </a:rPr>
              <a:t>&lt;</a:t>
            </a:r>
            <a:r>
              <a:rPr lang="en-GB" sz="900">
                <a:solidFill>
                  <a:srgbClr val="4A86E8"/>
                </a:solidFill>
                <a:latin typeface="Helvetica Neue"/>
                <a:ea typeface="Helvetica Neue"/>
                <a:cs typeface="Helvetica Neue"/>
                <a:sym typeface="Helvetica Neue"/>
              </a:rPr>
              <a:t> </a:t>
            </a:r>
            <a:endParaRPr sz="900">
              <a:solidFill>
                <a:srgbClr val="4A86E8"/>
              </a:solidFill>
              <a:latin typeface="Helvetica Neue"/>
              <a:ea typeface="Helvetica Neue"/>
              <a:cs typeface="Helvetica Neue"/>
              <a:sym typeface="Helvetica Neue"/>
            </a:endParaRPr>
          </a:p>
        </p:txBody>
      </p:sp>
      <p:sp>
        <p:nvSpPr>
          <p:cNvPr id="2133" name="Google Shape;2133;p116"/>
          <p:cNvSpPr txBox="1"/>
          <p:nvPr/>
        </p:nvSpPr>
        <p:spPr>
          <a:xfrm>
            <a:off x="5791579" y="501475"/>
            <a:ext cx="1790700" cy="30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GB" sz="900">
                <a:latin typeface="Helvetica Neue"/>
                <a:ea typeface="Helvetica Neue"/>
                <a:cs typeface="Helvetica Neue"/>
                <a:sym typeface="Helvetica Neue"/>
              </a:rPr>
              <a:t>WORLD HEALTH NEWS</a:t>
            </a:r>
            <a:endParaRPr b="1" sz="900">
              <a:latin typeface="Helvetica Neue"/>
              <a:ea typeface="Helvetica Neue"/>
              <a:cs typeface="Helvetica Neue"/>
              <a:sym typeface="Helvetica Neue"/>
            </a:endParaRPr>
          </a:p>
          <a:p>
            <a:pPr indent="0" lvl="0" marL="0" rtl="0" algn="l">
              <a:lnSpc>
                <a:spcPct val="100000"/>
              </a:lnSpc>
              <a:spcBef>
                <a:spcPts val="0"/>
              </a:spcBef>
              <a:spcAft>
                <a:spcPts val="0"/>
              </a:spcAft>
              <a:buNone/>
            </a:pPr>
            <a:r>
              <a:rPr lang="en-GB" sz="700">
                <a:solidFill>
                  <a:srgbClr val="999999"/>
                </a:solidFill>
                <a:latin typeface="Helvetica Neue"/>
                <a:ea typeface="Helvetica Neue"/>
                <a:cs typeface="Helvetica Neue"/>
                <a:sym typeface="Helvetica Neue"/>
              </a:rPr>
              <a:t>Daniel, Esther,</a:t>
            </a:r>
            <a:r>
              <a:rPr lang="en-GB" sz="700">
                <a:solidFill>
                  <a:srgbClr val="999999"/>
                </a:solidFill>
                <a:latin typeface="Helvetica Neue"/>
                <a:ea typeface="Helvetica Neue"/>
                <a:cs typeface="Helvetica Neue"/>
                <a:sym typeface="Helvetica Neue"/>
              </a:rPr>
              <a:t> Sundar</a:t>
            </a:r>
            <a:endParaRPr sz="700">
              <a:solidFill>
                <a:srgbClr val="999999"/>
              </a:solidFill>
              <a:latin typeface="Helvetica Neue"/>
              <a:ea typeface="Helvetica Neue"/>
              <a:cs typeface="Helvetica Neue"/>
              <a:sym typeface="Helvetica Neue"/>
            </a:endParaRPr>
          </a:p>
        </p:txBody>
      </p:sp>
      <p:pic>
        <p:nvPicPr>
          <p:cNvPr id="2134" name="Google Shape;2134;p116"/>
          <p:cNvPicPr preferRelativeResize="0"/>
          <p:nvPr/>
        </p:nvPicPr>
        <p:blipFill rotWithShape="1">
          <a:blip r:embed="rId3">
            <a:alphaModFix/>
          </a:blip>
          <a:srcRect b="26563" l="24663" r="24663" t="26563"/>
          <a:stretch/>
        </p:blipFill>
        <p:spPr>
          <a:xfrm>
            <a:off x="808650" y="538424"/>
            <a:ext cx="297600" cy="275400"/>
          </a:xfrm>
          <a:prstGeom prst="ellipse">
            <a:avLst/>
          </a:prstGeom>
          <a:noFill/>
          <a:ln>
            <a:noFill/>
          </a:ln>
        </p:spPr>
      </p:pic>
      <p:pic>
        <p:nvPicPr>
          <p:cNvPr id="2135" name="Google Shape;2135;p116"/>
          <p:cNvPicPr preferRelativeResize="0"/>
          <p:nvPr/>
        </p:nvPicPr>
        <p:blipFill rotWithShape="1">
          <a:blip r:embed="rId3">
            <a:alphaModFix/>
          </a:blip>
          <a:srcRect b="26563" l="24663" r="24663" t="26563"/>
          <a:stretch/>
        </p:blipFill>
        <p:spPr>
          <a:xfrm>
            <a:off x="5456850" y="538424"/>
            <a:ext cx="297600" cy="275400"/>
          </a:xfrm>
          <a:prstGeom prst="ellipse">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39" name="Shape 2139"/>
        <p:cNvGrpSpPr/>
        <p:nvPr/>
      </p:nvGrpSpPr>
      <p:grpSpPr>
        <a:xfrm>
          <a:off x="0" y="0"/>
          <a:ext cx="0" cy="0"/>
          <a:chOff x="0" y="0"/>
          <a:chExt cx="0" cy="0"/>
        </a:xfrm>
      </p:grpSpPr>
      <p:sp>
        <p:nvSpPr>
          <p:cNvPr id="2140" name="Google Shape;2140;p117"/>
          <p:cNvSpPr/>
          <p:nvPr/>
        </p:nvSpPr>
        <p:spPr>
          <a:xfrm>
            <a:off x="667000" y="547400"/>
            <a:ext cx="3960000" cy="4061700"/>
          </a:xfrm>
          <a:prstGeom prst="roundRect">
            <a:avLst>
              <a:gd fmla="val 10306"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142" name="Google Shape;2142;p117"/>
          <p:cNvSpPr txBox="1"/>
          <p:nvPr/>
        </p:nvSpPr>
        <p:spPr>
          <a:xfrm>
            <a:off x="2396053" y="1976081"/>
            <a:ext cx="1790700" cy="23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latin typeface="Helvetica Neue"/>
                <a:ea typeface="Helvetica Neue"/>
                <a:cs typeface="Helvetica Neue"/>
                <a:sym typeface="Helvetica Neue"/>
              </a:rPr>
              <a:t>View all 12 comments</a:t>
            </a:r>
            <a:endParaRPr sz="800">
              <a:solidFill>
                <a:srgbClr val="999999"/>
              </a:solidFill>
              <a:latin typeface="Helvetica Neue"/>
              <a:ea typeface="Helvetica Neue"/>
              <a:cs typeface="Helvetica Neue"/>
              <a:sym typeface="Helvetica Neue"/>
            </a:endParaRPr>
          </a:p>
          <a:p>
            <a:pPr indent="0" lvl="0" marL="0" rtl="0" algn="l">
              <a:spcBef>
                <a:spcPts val="0"/>
              </a:spcBef>
              <a:spcAft>
                <a:spcPts val="0"/>
              </a:spcAft>
              <a:buNone/>
            </a:pPr>
            <a:r>
              <a:rPr lang="en-GB" sz="800">
                <a:solidFill>
                  <a:srgbClr val="999999"/>
                </a:solidFill>
                <a:latin typeface="Helvetica Neue"/>
                <a:ea typeface="Helvetica Neue"/>
                <a:cs typeface="Helvetica Neue"/>
                <a:sym typeface="Helvetica Neue"/>
              </a:rPr>
              <a:t>2 February 2022</a:t>
            </a:r>
            <a:endParaRPr sz="800">
              <a:solidFill>
                <a:srgbClr val="999999"/>
              </a:solidFill>
              <a:latin typeface="Helvetica Neue"/>
              <a:ea typeface="Helvetica Neue"/>
              <a:cs typeface="Helvetica Neue"/>
              <a:sym typeface="Helvetica Neue"/>
            </a:endParaRPr>
          </a:p>
        </p:txBody>
      </p:sp>
      <p:sp>
        <p:nvSpPr>
          <p:cNvPr id="2143" name="Google Shape;2143;p117"/>
          <p:cNvSpPr txBox="1"/>
          <p:nvPr/>
        </p:nvSpPr>
        <p:spPr>
          <a:xfrm>
            <a:off x="1173112" y="663977"/>
            <a:ext cx="1083300" cy="27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latin typeface="Open Sans"/>
                <a:ea typeface="Open Sans"/>
                <a:cs typeface="Open Sans"/>
                <a:sym typeface="Open Sans"/>
              </a:rPr>
              <a:t>Ali</a:t>
            </a:r>
            <a:r>
              <a:rPr lang="en-GB" sz="800">
                <a:latin typeface="Open Sans"/>
                <a:ea typeface="Open Sans"/>
                <a:cs typeface="Open Sans"/>
                <a:sym typeface="Open Sans"/>
              </a:rPr>
              <a:t>_1958</a:t>
            </a:r>
            <a:endParaRPr sz="1000">
              <a:latin typeface="Open Sans"/>
              <a:ea typeface="Open Sans"/>
              <a:cs typeface="Open Sans"/>
              <a:sym typeface="Open Sans"/>
            </a:endParaRPr>
          </a:p>
        </p:txBody>
      </p:sp>
      <p:sp>
        <p:nvSpPr>
          <p:cNvPr id="2144" name="Google Shape;2144;p117"/>
          <p:cNvSpPr txBox="1"/>
          <p:nvPr/>
        </p:nvSpPr>
        <p:spPr>
          <a:xfrm>
            <a:off x="2384050" y="1003873"/>
            <a:ext cx="2081700" cy="7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800">
                <a:latin typeface="Helvetica Neue"/>
                <a:ea typeface="Helvetica Neue"/>
                <a:cs typeface="Helvetica Neue"/>
                <a:sym typeface="Helvetica Neue"/>
              </a:rPr>
              <a:t>Ali_1958</a:t>
            </a:r>
            <a:r>
              <a:rPr b="1" lang="en-GB" sz="800">
                <a:latin typeface="Helvetica Neue"/>
                <a:ea typeface="Helvetica Neue"/>
                <a:cs typeface="Helvetica Neue"/>
                <a:sym typeface="Helvetica Neue"/>
              </a:rPr>
              <a:t> </a:t>
            </a:r>
            <a:r>
              <a:rPr lang="en-GB" sz="900">
                <a:solidFill>
                  <a:schemeClr val="dk1"/>
                </a:solidFill>
              </a:rPr>
              <a:t>Look at this. The chart speaks for itself. They have been lying to us but they can’t hide these statistics.</a:t>
            </a:r>
            <a:endParaRPr sz="800">
              <a:latin typeface="Helvetica Neue"/>
              <a:ea typeface="Helvetica Neue"/>
              <a:cs typeface="Helvetica Neue"/>
              <a:sym typeface="Helvetica Neue"/>
            </a:endParaRPr>
          </a:p>
          <a:p>
            <a:pPr indent="0" lvl="0" marL="0" rtl="0" algn="l">
              <a:spcBef>
                <a:spcPts val="0"/>
              </a:spcBef>
              <a:spcAft>
                <a:spcPts val="0"/>
              </a:spcAft>
              <a:buNone/>
            </a:pPr>
            <a:r>
              <a:t/>
            </a:r>
            <a:endParaRPr sz="800">
              <a:latin typeface="Helvetica Neue"/>
              <a:ea typeface="Helvetica Neue"/>
              <a:cs typeface="Helvetica Neue"/>
              <a:sym typeface="Helvetica Neue"/>
            </a:endParaRPr>
          </a:p>
        </p:txBody>
      </p:sp>
      <p:pic>
        <p:nvPicPr>
          <p:cNvPr id="2145" name="Google Shape;2145;p117"/>
          <p:cNvPicPr preferRelativeResize="0"/>
          <p:nvPr/>
        </p:nvPicPr>
        <p:blipFill>
          <a:blip r:embed="rId3">
            <a:alphaModFix/>
          </a:blip>
          <a:stretch>
            <a:fillRect/>
          </a:stretch>
        </p:blipFill>
        <p:spPr>
          <a:xfrm>
            <a:off x="916630" y="715065"/>
            <a:ext cx="275400" cy="272100"/>
          </a:xfrm>
          <a:prstGeom prst="ellipse">
            <a:avLst/>
          </a:prstGeom>
          <a:noFill/>
          <a:ln>
            <a:noFill/>
          </a:ln>
        </p:spPr>
      </p:pic>
      <p:pic>
        <p:nvPicPr>
          <p:cNvPr id="2146" name="Google Shape;2146;p117"/>
          <p:cNvPicPr preferRelativeResize="0"/>
          <p:nvPr/>
        </p:nvPicPr>
        <p:blipFill>
          <a:blip r:embed="rId4">
            <a:alphaModFix/>
          </a:blip>
          <a:stretch>
            <a:fillRect/>
          </a:stretch>
        </p:blipFill>
        <p:spPr>
          <a:xfrm>
            <a:off x="916625" y="1080075"/>
            <a:ext cx="1339775" cy="1266354"/>
          </a:xfrm>
          <a:prstGeom prst="rect">
            <a:avLst/>
          </a:prstGeom>
          <a:noFill/>
          <a:ln>
            <a:noFill/>
          </a:ln>
        </p:spPr>
      </p:pic>
      <p:sp>
        <p:nvSpPr>
          <p:cNvPr id="2147" name="Google Shape;2147;p117"/>
          <p:cNvSpPr/>
          <p:nvPr/>
        </p:nvSpPr>
        <p:spPr>
          <a:xfrm>
            <a:off x="5772400" y="547400"/>
            <a:ext cx="2176800" cy="4061700"/>
          </a:xfrm>
          <a:prstGeom prst="roundRect">
            <a:avLst>
              <a:gd fmla="val 10306"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17"/>
          <p:cNvSpPr txBox="1"/>
          <p:nvPr/>
        </p:nvSpPr>
        <p:spPr>
          <a:xfrm>
            <a:off x="5772393" y="3067924"/>
            <a:ext cx="2057700" cy="1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999999"/>
                </a:solidFill>
                <a:latin typeface="Helvetica Neue"/>
                <a:ea typeface="Helvetica Neue"/>
                <a:cs typeface="Helvetica Neue"/>
                <a:sym typeface="Helvetica Neue"/>
              </a:rPr>
              <a:t>Liked by </a:t>
            </a:r>
            <a:r>
              <a:rPr b="1" lang="en-GB" sz="800">
                <a:solidFill>
                  <a:srgbClr val="999999"/>
                </a:solidFill>
                <a:latin typeface="Helvetica Neue"/>
                <a:ea typeface="Helvetica Neue"/>
                <a:cs typeface="Helvetica Neue"/>
                <a:sym typeface="Helvetica Neue"/>
              </a:rPr>
              <a:t>smitha</a:t>
            </a:r>
            <a:r>
              <a:rPr lang="en-GB" sz="800">
                <a:solidFill>
                  <a:srgbClr val="999999"/>
                </a:solidFill>
                <a:latin typeface="Helvetica Neue"/>
                <a:ea typeface="Helvetica Neue"/>
                <a:cs typeface="Helvetica Neue"/>
                <a:sym typeface="Helvetica Neue"/>
              </a:rPr>
              <a:t> and </a:t>
            </a:r>
            <a:r>
              <a:rPr b="1" lang="en-GB" sz="800">
                <a:solidFill>
                  <a:srgbClr val="999999"/>
                </a:solidFill>
                <a:latin typeface="Helvetica Neue"/>
                <a:ea typeface="Helvetica Neue"/>
                <a:cs typeface="Helvetica Neue"/>
                <a:sym typeface="Helvetica Neue"/>
              </a:rPr>
              <a:t>239 others</a:t>
            </a:r>
            <a:endParaRPr b="1" sz="800">
              <a:solidFill>
                <a:srgbClr val="999999"/>
              </a:solidFill>
              <a:latin typeface="Helvetica Neue"/>
              <a:ea typeface="Helvetica Neue"/>
              <a:cs typeface="Helvetica Neue"/>
              <a:sym typeface="Helvetica Neue"/>
            </a:endParaRPr>
          </a:p>
        </p:txBody>
      </p:sp>
      <p:sp>
        <p:nvSpPr>
          <p:cNvPr id="2149" name="Google Shape;2149;p117"/>
          <p:cNvSpPr txBox="1"/>
          <p:nvPr/>
        </p:nvSpPr>
        <p:spPr>
          <a:xfrm>
            <a:off x="5772403" y="4109681"/>
            <a:ext cx="1790700" cy="23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latin typeface="Helvetica Neue"/>
                <a:ea typeface="Helvetica Neue"/>
                <a:cs typeface="Helvetica Neue"/>
                <a:sym typeface="Helvetica Neue"/>
              </a:rPr>
              <a:t>View all 12 comments</a:t>
            </a:r>
            <a:endParaRPr sz="800">
              <a:solidFill>
                <a:srgbClr val="999999"/>
              </a:solidFill>
              <a:latin typeface="Helvetica Neue"/>
              <a:ea typeface="Helvetica Neue"/>
              <a:cs typeface="Helvetica Neue"/>
              <a:sym typeface="Helvetica Neue"/>
            </a:endParaRPr>
          </a:p>
          <a:p>
            <a:pPr indent="0" lvl="0" marL="0" rtl="0" algn="l">
              <a:spcBef>
                <a:spcPts val="0"/>
              </a:spcBef>
              <a:spcAft>
                <a:spcPts val="0"/>
              </a:spcAft>
              <a:buNone/>
            </a:pPr>
            <a:r>
              <a:rPr lang="en-GB" sz="800">
                <a:solidFill>
                  <a:srgbClr val="999999"/>
                </a:solidFill>
                <a:latin typeface="Helvetica Neue"/>
                <a:ea typeface="Helvetica Neue"/>
                <a:cs typeface="Helvetica Neue"/>
                <a:sym typeface="Helvetica Neue"/>
              </a:rPr>
              <a:t>2 February 2022</a:t>
            </a:r>
            <a:endParaRPr sz="800">
              <a:solidFill>
                <a:srgbClr val="999999"/>
              </a:solidFill>
              <a:latin typeface="Helvetica Neue"/>
              <a:ea typeface="Helvetica Neue"/>
              <a:cs typeface="Helvetica Neue"/>
              <a:sym typeface="Helvetica Neue"/>
            </a:endParaRPr>
          </a:p>
        </p:txBody>
      </p:sp>
      <p:sp>
        <p:nvSpPr>
          <p:cNvPr id="2150" name="Google Shape;2150;p117"/>
          <p:cNvSpPr txBox="1"/>
          <p:nvPr/>
        </p:nvSpPr>
        <p:spPr>
          <a:xfrm>
            <a:off x="6126112" y="587777"/>
            <a:ext cx="1083300" cy="27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latin typeface="Open Sans"/>
                <a:ea typeface="Open Sans"/>
                <a:cs typeface="Open Sans"/>
                <a:sym typeface="Open Sans"/>
              </a:rPr>
              <a:t>Ali_1958</a:t>
            </a:r>
            <a:endParaRPr sz="1000">
              <a:latin typeface="Open Sans"/>
              <a:ea typeface="Open Sans"/>
              <a:cs typeface="Open Sans"/>
              <a:sym typeface="Open Sans"/>
            </a:endParaRPr>
          </a:p>
        </p:txBody>
      </p:sp>
      <p:sp>
        <p:nvSpPr>
          <p:cNvPr id="2151" name="Google Shape;2151;p117"/>
          <p:cNvSpPr txBox="1"/>
          <p:nvPr/>
        </p:nvSpPr>
        <p:spPr>
          <a:xfrm>
            <a:off x="5772400" y="3290873"/>
            <a:ext cx="2081700" cy="7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800">
                <a:latin typeface="Helvetica Neue"/>
                <a:ea typeface="Helvetica Neue"/>
                <a:cs typeface="Helvetica Neue"/>
                <a:sym typeface="Helvetica Neue"/>
              </a:rPr>
              <a:t>Ali_1958 </a:t>
            </a:r>
            <a:r>
              <a:rPr lang="en-GB" sz="900">
                <a:solidFill>
                  <a:schemeClr val="dk1"/>
                </a:solidFill>
              </a:rPr>
              <a:t>New statistics show that flu vaccine uptake in university students has plummeted in just the last three months. </a:t>
            </a:r>
            <a:endParaRPr sz="800">
              <a:latin typeface="Helvetica Neue"/>
              <a:ea typeface="Helvetica Neue"/>
              <a:cs typeface="Helvetica Neue"/>
              <a:sym typeface="Helvetica Neue"/>
            </a:endParaRPr>
          </a:p>
          <a:p>
            <a:pPr indent="0" lvl="0" marL="0" rtl="0" algn="l">
              <a:spcBef>
                <a:spcPts val="0"/>
              </a:spcBef>
              <a:spcAft>
                <a:spcPts val="0"/>
              </a:spcAft>
              <a:buNone/>
            </a:pPr>
            <a:r>
              <a:t/>
            </a:r>
            <a:endParaRPr sz="800">
              <a:latin typeface="Helvetica Neue"/>
              <a:ea typeface="Helvetica Neue"/>
              <a:cs typeface="Helvetica Neue"/>
              <a:sym typeface="Helvetica Neue"/>
            </a:endParaRPr>
          </a:p>
        </p:txBody>
      </p:sp>
      <p:pic>
        <p:nvPicPr>
          <p:cNvPr id="2152" name="Google Shape;2152;p117"/>
          <p:cNvPicPr preferRelativeResize="0"/>
          <p:nvPr/>
        </p:nvPicPr>
        <p:blipFill>
          <a:blip r:embed="rId3">
            <a:alphaModFix/>
          </a:blip>
          <a:stretch>
            <a:fillRect/>
          </a:stretch>
        </p:blipFill>
        <p:spPr>
          <a:xfrm>
            <a:off x="5869630" y="638865"/>
            <a:ext cx="275400" cy="272100"/>
          </a:xfrm>
          <a:prstGeom prst="ellipse">
            <a:avLst/>
          </a:prstGeom>
          <a:noFill/>
          <a:ln>
            <a:noFill/>
          </a:ln>
        </p:spPr>
      </p:pic>
      <p:pic>
        <p:nvPicPr>
          <p:cNvPr id="2153" name="Google Shape;2153;p117"/>
          <p:cNvPicPr preferRelativeResize="0"/>
          <p:nvPr/>
        </p:nvPicPr>
        <p:blipFill>
          <a:blip r:embed="rId5">
            <a:alphaModFix/>
          </a:blip>
          <a:stretch>
            <a:fillRect/>
          </a:stretch>
        </p:blipFill>
        <p:spPr>
          <a:xfrm>
            <a:off x="5772399" y="1420580"/>
            <a:ext cx="2176800" cy="1451219"/>
          </a:xfrm>
          <a:prstGeom prst="rect">
            <a:avLst/>
          </a:prstGeom>
          <a:noFill/>
          <a:ln>
            <a:noFill/>
          </a:ln>
        </p:spPr>
      </p:pic>
      <p:sp>
        <p:nvSpPr>
          <p:cNvPr id="2154" name="Google Shape;2154;p117"/>
          <p:cNvSpPr txBox="1"/>
          <p:nvPr/>
        </p:nvSpPr>
        <p:spPr>
          <a:xfrm>
            <a:off x="2396043" y="1643024"/>
            <a:ext cx="2057700" cy="1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999999"/>
                </a:solidFill>
                <a:latin typeface="Helvetica Neue"/>
                <a:ea typeface="Helvetica Neue"/>
                <a:cs typeface="Helvetica Neue"/>
                <a:sym typeface="Helvetica Neue"/>
              </a:rPr>
              <a:t>Liked by </a:t>
            </a:r>
            <a:r>
              <a:rPr b="1" lang="en-GB" sz="800">
                <a:solidFill>
                  <a:srgbClr val="999999"/>
                </a:solidFill>
                <a:latin typeface="Helvetica Neue"/>
                <a:ea typeface="Helvetica Neue"/>
                <a:cs typeface="Helvetica Neue"/>
                <a:sym typeface="Helvetica Neue"/>
              </a:rPr>
              <a:t>smitha</a:t>
            </a:r>
            <a:r>
              <a:rPr lang="en-GB" sz="800">
                <a:solidFill>
                  <a:srgbClr val="999999"/>
                </a:solidFill>
                <a:latin typeface="Helvetica Neue"/>
                <a:ea typeface="Helvetica Neue"/>
                <a:cs typeface="Helvetica Neue"/>
                <a:sym typeface="Helvetica Neue"/>
              </a:rPr>
              <a:t> and </a:t>
            </a:r>
            <a:r>
              <a:rPr b="1" lang="en-GB" sz="800">
                <a:solidFill>
                  <a:srgbClr val="999999"/>
                </a:solidFill>
                <a:latin typeface="Helvetica Neue"/>
                <a:ea typeface="Helvetica Neue"/>
                <a:cs typeface="Helvetica Neue"/>
                <a:sym typeface="Helvetica Neue"/>
              </a:rPr>
              <a:t>239 others</a:t>
            </a:r>
            <a:endParaRPr b="1" sz="800">
              <a:solidFill>
                <a:srgbClr val="999999"/>
              </a:solidFill>
              <a:latin typeface="Helvetica Neue"/>
              <a:ea typeface="Helvetica Neue"/>
              <a:cs typeface="Helvetica Neue"/>
              <a:sym typeface="Helvetica Neue"/>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58" name="Shape 2158"/>
        <p:cNvGrpSpPr/>
        <p:nvPr/>
      </p:nvGrpSpPr>
      <p:grpSpPr>
        <a:xfrm>
          <a:off x="0" y="0"/>
          <a:ext cx="0" cy="0"/>
          <a:chOff x="0" y="0"/>
          <a:chExt cx="0" cy="0"/>
        </a:xfrm>
      </p:grpSpPr>
      <p:sp>
        <p:nvSpPr>
          <p:cNvPr id="2159" name="Google Shape;2159;p1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2160" name="Google Shape;2160;p118"/>
          <p:cNvPicPr preferRelativeResize="0"/>
          <p:nvPr/>
        </p:nvPicPr>
        <p:blipFill rotWithShape="1">
          <a:blip r:embed="rId3">
            <a:alphaModFix/>
          </a:blip>
          <a:srcRect b="10629" l="33672" r="33676" t="638"/>
          <a:stretch/>
        </p:blipFill>
        <p:spPr>
          <a:xfrm>
            <a:off x="437725" y="364800"/>
            <a:ext cx="3960000" cy="4261500"/>
          </a:xfrm>
          <a:prstGeom prst="roundRect">
            <a:avLst>
              <a:gd fmla="val 10639" name="adj"/>
            </a:avLst>
          </a:prstGeom>
          <a:noFill/>
          <a:ln>
            <a:noFill/>
          </a:ln>
        </p:spPr>
      </p:pic>
      <p:sp>
        <p:nvSpPr>
          <p:cNvPr id="2161" name="Google Shape;2161;p118"/>
          <p:cNvSpPr/>
          <p:nvPr/>
        </p:nvSpPr>
        <p:spPr>
          <a:xfrm>
            <a:off x="618125" y="1279675"/>
            <a:ext cx="3685800" cy="756900"/>
          </a:xfrm>
          <a:prstGeom prst="roundRect">
            <a:avLst>
              <a:gd fmla="val 15663" name="adj"/>
            </a:avLst>
          </a:prstGeom>
          <a:solidFill>
            <a:srgbClr val="EFEFEF">
              <a:alpha val="899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chemeClr val="dk1"/>
                </a:solidFill>
                <a:latin typeface="Helvetica Neue"/>
                <a:ea typeface="Helvetica Neue"/>
                <a:cs typeface="Helvetica Neue"/>
                <a:sym typeface="Helvetica Neue"/>
              </a:rPr>
              <a:t>      </a:t>
            </a:r>
            <a:r>
              <a:rPr b="1" lang="en-GB" sz="800">
                <a:solidFill>
                  <a:schemeClr val="dk1"/>
                </a:solidFill>
                <a:latin typeface="Helvetica Neue"/>
                <a:ea typeface="Helvetica Neue"/>
                <a:cs typeface="Helvetica Neue"/>
                <a:sym typeface="Helvetica Neue"/>
              </a:rPr>
              <a:t>BREAKING NEWS</a:t>
            </a:r>
            <a:endParaRPr b="1" sz="8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GB" sz="900">
                <a:solidFill>
                  <a:schemeClr val="dk1"/>
                </a:solidFill>
              </a:rPr>
              <a:t>A group of researchers claim the common cold is not natural but is manmade, engineered by the U</a:t>
            </a:r>
            <a:r>
              <a:rPr lang="en-GB" sz="900">
                <a:solidFill>
                  <a:schemeClr val="dk1"/>
                </a:solidFill>
              </a:rPr>
              <a:t>S military in 1948 as</a:t>
            </a:r>
            <a:r>
              <a:rPr lang="en-GB" sz="900">
                <a:solidFill>
                  <a:schemeClr val="dk1"/>
                </a:solidFill>
              </a:rPr>
              <a:t> a bioweapon.</a:t>
            </a:r>
            <a:endParaRPr sz="600">
              <a:solidFill>
                <a:schemeClr val="dk1"/>
              </a:solidFill>
              <a:latin typeface="Helvetica Neue"/>
              <a:ea typeface="Helvetica Neue"/>
              <a:cs typeface="Helvetica Neue"/>
              <a:sym typeface="Helvetica Neue"/>
            </a:endParaRPr>
          </a:p>
        </p:txBody>
      </p:sp>
      <p:sp>
        <p:nvSpPr>
          <p:cNvPr id="2162" name="Google Shape;2162;p118"/>
          <p:cNvSpPr/>
          <p:nvPr/>
        </p:nvSpPr>
        <p:spPr>
          <a:xfrm>
            <a:off x="1687350" y="617426"/>
            <a:ext cx="1349700" cy="3507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200">
                <a:solidFill>
                  <a:srgbClr val="FFFFFF"/>
                </a:solidFill>
                <a:latin typeface="Helvetica Neue Light"/>
                <a:ea typeface="Helvetica Neue Light"/>
                <a:cs typeface="Helvetica Neue Light"/>
                <a:sym typeface="Helvetica Neue Light"/>
              </a:rPr>
              <a:t>09:03</a:t>
            </a:r>
            <a:endParaRPr sz="3200">
              <a:solidFill>
                <a:srgbClr val="FFFFFF"/>
              </a:solidFill>
              <a:latin typeface="Helvetica Neue Light"/>
              <a:ea typeface="Helvetica Neue Light"/>
              <a:cs typeface="Helvetica Neue Light"/>
              <a:sym typeface="Helvetica Neue Light"/>
            </a:endParaRPr>
          </a:p>
        </p:txBody>
      </p:sp>
      <p:pic>
        <p:nvPicPr>
          <p:cNvPr id="2163" name="Google Shape;2163;p118"/>
          <p:cNvPicPr preferRelativeResize="0"/>
          <p:nvPr/>
        </p:nvPicPr>
        <p:blipFill>
          <a:blip r:embed="rId4">
            <a:alphaModFix/>
          </a:blip>
          <a:stretch>
            <a:fillRect/>
          </a:stretch>
        </p:blipFill>
        <p:spPr>
          <a:xfrm>
            <a:off x="704889" y="1397594"/>
            <a:ext cx="180007" cy="180001"/>
          </a:xfrm>
          <a:prstGeom prst="rect">
            <a:avLst/>
          </a:prstGeom>
          <a:noFill/>
          <a:ln>
            <a:noFill/>
          </a:ln>
        </p:spPr>
      </p:pic>
      <p:sp>
        <p:nvSpPr>
          <p:cNvPr id="2164" name="Google Shape;2164;p118"/>
          <p:cNvSpPr/>
          <p:nvPr/>
        </p:nvSpPr>
        <p:spPr>
          <a:xfrm>
            <a:off x="1786050" y="966403"/>
            <a:ext cx="1152300" cy="393600"/>
          </a:xfrm>
          <a:prstGeom prst="roundRect">
            <a:avLst>
              <a:gd fmla="val 0" name="adj"/>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Helvetica Neue Light"/>
                <a:ea typeface="Helvetica Neue Light"/>
                <a:cs typeface="Helvetica Neue Light"/>
                <a:sym typeface="Helvetica Neue Light"/>
              </a:rPr>
              <a:t>Friday 4 February</a:t>
            </a:r>
            <a:endParaRPr sz="1000">
              <a:solidFill>
                <a:srgbClr val="FFFFFF"/>
              </a:solidFill>
              <a:latin typeface="Helvetica Neue Light"/>
              <a:ea typeface="Helvetica Neue Light"/>
              <a:cs typeface="Helvetica Neue Light"/>
              <a:sym typeface="Helvetica Neue Light"/>
            </a:endParaRPr>
          </a:p>
        </p:txBody>
      </p:sp>
      <p:cxnSp>
        <p:nvCxnSpPr>
          <p:cNvPr id="2165" name="Google Shape;2165;p118"/>
          <p:cNvCxnSpPr/>
          <p:nvPr/>
        </p:nvCxnSpPr>
        <p:spPr>
          <a:xfrm>
            <a:off x="4611575" y="267000"/>
            <a:ext cx="8100" cy="4555800"/>
          </a:xfrm>
          <a:prstGeom prst="straightConnector1">
            <a:avLst/>
          </a:prstGeom>
          <a:noFill/>
          <a:ln cap="flat" cmpd="sng" w="9525">
            <a:solidFill>
              <a:srgbClr val="FF4F42"/>
            </a:solidFill>
            <a:prstDash val="solid"/>
            <a:round/>
            <a:headEnd len="med" w="med" type="none"/>
            <a:tailEnd len="med" w="med" type="none"/>
          </a:ln>
        </p:spPr>
      </p:cxnSp>
      <p:sp>
        <p:nvSpPr>
          <p:cNvPr id="2166" name="Google Shape;2166;p118"/>
          <p:cNvSpPr/>
          <p:nvPr/>
        </p:nvSpPr>
        <p:spPr>
          <a:xfrm>
            <a:off x="5844450" y="29915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18"/>
          <p:cNvSpPr txBox="1"/>
          <p:nvPr/>
        </p:nvSpPr>
        <p:spPr>
          <a:xfrm>
            <a:off x="5931868" y="2926074"/>
            <a:ext cx="2057700" cy="1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999999"/>
                </a:solidFill>
                <a:latin typeface="Helvetica Neue"/>
                <a:ea typeface="Helvetica Neue"/>
                <a:cs typeface="Helvetica Neue"/>
                <a:sym typeface="Helvetica Neue"/>
              </a:rPr>
              <a:t>Liked by </a:t>
            </a:r>
            <a:r>
              <a:rPr b="1" lang="en-GB" sz="800">
                <a:solidFill>
                  <a:srgbClr val="999999"/>
                </a:solidFill>
                <a:latin typeface="Helvetica Neue"/>
                <a:ea typeface="Helvetica Neue"/>
                <a:cs typeface="Helvetica Neue"/>
                <a:sym typeface="Helvetica Neue"/>
              </a:rPr>
              <a:t>birdy_77</a:t>
            </a:r>
            <a:r>
              <a:rPr lang="en-GB" sz="800">
                <a:solidFill>
                  <a:srgbClr val="999999"/>
                </a:solidFill>
                <a:latin typeface="Helvetica Neue"/>
                <a:ea typeface="Helvetica Neue"/>
                <a:cs typeface="Helvetica Neue"/>
                <a:sym typeface="Helvetica Neue"/>
              </a:rPr>
              <a:t> and </a:t>
            </a:r>
            <a:r>
              <a:rPr b="1" lang="en-GB" sz="800">
                <a:solidFill>
                  <a:srgbClr val="999999"/>
                </a:solidFill>
                <a:latin typeface="Helvetica Neue"/>
                <a:ea typeface="Helvetica Neue"/>
                <a:cs typeface="Helvetica Neue"/>
                <a:sym typeface="Helvetica Neue"/>
              </a:rPr>
              <a:t>120 others</a:t>
            </a:r>
            <a:endParaRPr b="1" sz="800">
              <a:solidFill>
                <a:srgbClr val="999999"/>
              </a:solidFill>
              <a:latin typeface="Helvetica Neue"/>
              <a:ea typeface="Helvetica Neue"/>
              <a:cs typeface="Helvetica Neue"/>
              <a:sym typeface="Helvetica Neue"/>
            </a:endParaRPr>
          </a:p>
        </p:txBody>
      </p:sp>
      <p:sp>
        <p:nvSpPr>
          <p:cNvPr id="2168" name="Google Shape;2168;p118"/>
          <p:cNvSpPr txBox="1"/>
          <p:nvPr/>
        </p:nvSpPr>
        <p:spPr>
          <a:xfrm>
            <a:off x="5931878" y="3967831"/>
            <a:ext cx="1790700" cy="23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latin typeface="Helvetica Neue"/>
                <a:ea typeface="Helvetica Neue"/>
                <a:cs typeface="Helvetica Neue"/>
                <a:sym typeface="Helvetica Neue"/>
              </a:rPr>
              <a:t>View all 4 comments</a:t>
            </a:r>
            <a:endParaRPr sz="800">
              <a:solidFill>
                <a:srgbClr val="999999"/>
              </a:solidFill>
              <a:latin typeface="Helvetica Neue"/>
              <a:ea typeface="Helvetica Neue"/>
              <a:cs typeface="Helvetica Neue"/>
              <a:sym typeface="Helvetica Neue"/>
            </a:endParaRPr>
          </a:p>
          <a:p>
            <a:pPr indent="0" lvl="0" marL="0" rtl="0" algn="l">
              <a:spcBef>
                <a:spcPts val="0"/>
              </a:spcBef>
              <a:spcAft>
                <a:spcPts val="0"/>
              </a:spcAft>
              <a:buNone/>
            </a:pPr>
            <a:r>
              <a:rPr lang="en-GB" sz="800">
                <a:solidFill>
                  <a:srgbClr val="999999"/>
                </a:solidFill>
                <a:latin typeface="Helvetica Neue"/>
                <a:ea typeface="Helvetica Neue"/>
                <a:cs typeface="Helvetica Neue"/>
                <a:sym typeface="Helvetica Neue"/>
              </a:rPr>
              <a:t>18 October 2020</a:t>
            </a:r>
            <a:endParaRPr sz="800">
              <a:solidFill>
                <a:srgbClr val="999999"/>
              </a:solidFill>
              <a:latin typeface="Helvetica Neue"/>
              <a:ea typeface="Helvetica Neue"/>
              <a:cs typeface="Helvetica Neue"/>
              <a:sym typeface="Helvetica Neue"/>
            </a:endParaRPr>
          </a:p>
        </p:txBody>
      </p:sp>
      <p:sp>
        <p:nvSpPr>
          <p:cNvPr id="2169" name="Google Shape;2169;p118"/>
          <p:cNvSpPr txBox="1"/>
          <p:nvPr/>
        </p:nvSpPr>
        <p:spPr>
          <a:xfrm>
            <a:off x="6290173" y="494300"/>
            <a:ext cx="1280100" cy="27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latin typeface="Helvetica Neue"/>
                <a:ea typeface="Helvetica Neue"/>
                <a:cs typeface="Helvetica Neue"/>
                <a:sym typeface="Helvetica Neue"/>
              </a:rPr>
              <a:t>lindsay_dunne</a:t>
            </a:r>
            <a:endParaRPr sz="1300">
              <a:latin typeface="Helvetica Neue"/>
              <a:ea typeface="Helvetica Neue"/>
              <a:cs typeface="Helvetica Neue"/>
              <a:sym typeface="Helvetica Neue"/>
            </a:endParaRPr>
          </a:p>
        </p:txBody>
      </p:sp>
      <p:sp>
        <p:nvSpPr>
          <p:cNvPr id="2170" name="Google Shape;2170;p118"/>
          <p:cNvSpPr txBox="1"/>
          <p:nvPr/>
        </p:nvSpPr>
        <p:spPr>
          <a:xfrm>
            <a:off x="5931875" y="3147492"/>
            <a:ext cx="2081700" cy="7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800">
                <a:latin typeface="Helvetica Neue"/>
                <a:ea typeface="Helvetica Neue"/>
                <a:cs typeface="Helvetica Neue"/>
                <a:sym typeface="Helvetica Neue"/>
              </a:rPr>
              <a:t>lindsay_dunne</a:t>
            </a:r>
            <a:r>
              <a:rPr b="1" lang="en-GB" sz="800">
                <a:latin typeface="Helvetica Neue"/>
                <a:ea typeface="Helvetica Neue"/>
                <a:cs typeface="Helvetica Neue"/>
                <a:sym typeface="Helvetica Neue"/>
              </a:rPr>
              <a:t> </a:t>
            </a:r>
            <a:r>
              <a:rPr lang="en-GB" sz="800">
                <a:latin typeface="Helvetica Neue"/>
                <a:ea typeface="Helvetica Neue"/>
                <a:cs typeface="Helvetica Neue"/>
                <a:sym typeface="Helvetica Neue"/>
              </a:rPr>
              <a:t>The common cold is not a natural virus. We assume it has always been around because we are used to it, but it was first discovered in humans in 1948. Where did it come from?</a:t>
            </a:r>
            <a:endParaRPr sz="800">
              <a:latin typeface="Helvetica Neue"/>
              <a:ea typeface="Helvetica Neue"/>
              <a:cs typeface="Helvetica Neue"/>
              <a:sym typeface="Helvetica Neue"/>
            </a:endParaRPr>
          </a:p>
        </p:txBody>
      </p:sp>
      <p:pic>
        <p:nvPicPr>
          <p:cNvPr id="2171" name="Google Shape;2171;p118"/>
          <p:cNvPicPr preferRelativeResize="0"/>
          <p:nvPr/>
        </p:nvPicPr>
        <p:blipFill>
          <a:blip r:embed="rId5">
            <a:alphaModFix/>
          </a:blip>
          <a:stretch>
            <a:fillRect/>
          </a:stretch>
        </p:blipFill>
        <p:spPr>
          <a:xfrm>
            <a:off x="6029100" y="489207"/>
            <a:ext cx="275400" cy="272100"/>
          </a:xfrm>
          <a:prstGeom prst="ellipse">
            <a:avLst/>
          </a:prstGeom>
          <a:noFill/>
          <a:ln>
            <a:noFill/>
          </a:ln>
        </p:spPr>
      </p:pic>
      <p:pic>
        <p:nvPicPr>
          <p:cNvPr id="2172" name="Google Shape;2172;p118"/>
          <p:cNvPicPr preferRelativeResize="0"/>
          <p:nvPr/>
        </p:nvPicPr>
        <p:blipFill>
          <a:blip r:embed="rId6">
            <a:alphaModFix/>
          </a:blip>
          <a:stretch>
            <a:fillRect/>
          </a:stretch>
        </p:blipFill>
        <p:spPr>
          <a:xfrm>
            <a:off x="5844450" y="1226000"/>
            <a:ext cx="2352300" cy="157017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2176" name="Shape 2176"/>
        <p:cNvGrpSpPr/>
        <p:nvPr/>
      </p:nvGrpSpPr>
      <p:grpSpPr>
        <a:xfrm>
          <a:off x="0" y="0"/>
          <a:ext cx="0" cy="0"/>
          <a:chOff x="0" y="0"/>
          <a:chExt cx="0" cy="0"/>
        </a:xfrm>
      </p:grpSpPr>
      <p:sp>
        <p:nvSpPr>
          <p:cNvPr id="2177" name="Google Shape;2177;p1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178" name="Google Shape;2178;p119"/>
          <p:cNvSpPr/>
          <p:nvPr/>
        </p:nvSpPr>
        <p:spPr>
          <a:xfrm>
            <a:off x="722500" y="364800"/>
            <a:ext cx="39600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79" name="Google Shape;2179;p119"/>
          <p:cNvPicPr preferRelativeResize="0"/>
          <p:nvPr/>
        </p:nvPicPr>
        <p:blipFill>
          <a:blip r:embed="rId3">
            <a:alphaModFix/>
          </a:blip>
          <a:stretch>
            <a:fillRect/>
          </a:stretch>
        </p:blipFill>
        <p:spPr>
          <a:xfrm>
            <a:off x="907150" y="601900"/>
            <a:ext cx="275400" cy="266475"/>
          </a:xfrm>
          <a:prstGeom prst="rect">
            <a:avLst/>
          </a:prstGeom>
          <a:noFill/>
          <a:ln>
            <a:noFill/>
          </a:ln>
        </p:spPr>
      </p:pic>
      <p:sp>
        <p:nvSpPr>
          <p:cNvPr id="2180" name="Google Shape;2180;p119"/>
          <p:cNvSpPr txBox="1"/>
          <p:nvPr/>
        </p:nvSpPr>
        <p:spPr>
          <a:xfrm>
            <a:off x="1221700" y="792175"/>
            <a:ext cx="3384600" cy="2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999999"/>
                </a:solidFill>
                <a:latin typeface="Helvetica Neue"/>
                <a:ea typeface="Helvetica Neue"/>
                <a:cs typeface="Helvetica Neue"/>
                <a:sym typeface="Helvetica Neue"/>
              </a:rPr>
              <a:t>Host of “Medical Science Explained.” Mother of two. Football lover.</a:t>
            </a:r>
            <a:endParaRPr sz="800">
              <a:solidFill>
                <a:srgbClr val="999999"/>
              </a:solidFill>
              <a:latin typeface="Helvetica Neue"/>
              <a:ea typeface="Helvetica Neue"/>
              <a:cs typeface="Helvetica Neue"/>
              <a:sym typeface="Helvetica Neue"/>
            </a:endParaRPr>
          </a:p>
        </p:txBody>
      </p:sp>
      <p:sp>
        <p:nvSpPr>
          <p:cNvPr id="2181" name="Google Shape;2181;p119"/>
          <p:cNvSpPr txBox="1"/>
          <p:nvPr/>
        </p:nvSpPr>
        <p:spPr>
          <a:xfrm>
            <a:off x="1198197" y="554224"/>
            <a:ext cx="1382100" cy="35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900">
                <a:latin typeface="Helvetica Neue"/>
                <a:ea typeface="Helvetica Neue"/>
                <a:cs typeface="Helvetica Neue"/>
                <a:sym typeface="Helvetica Neue"/>
              </a:rPr>
              <a:t>Sarah Mwangi</a:t>
            </a:r>
            <a:endParaRPr sz="900">
              <a:latin typeface="Helvetica Neue"/>
              <a:ea typeface="Helvetica Neue"/>
              <a:cs typeface="Helvetica Neue"/>
              <a:sym typeface="Helvetica Neue"/>
            </a:endParaRPr>
          </a:p>
          <a:p>
            <a:pPr indent="0" lvl="0" marL="0" rtl="0" algn="l">
              <a:spcBef>
                <a:spcPts val="0"/>
              </a:spcBef>
              <a:spcAft>
                <a:spcPts val="0"/>
              </a:spcAft>
              <a:buNone/>
            </a:pPr>
            <a:r>
              <a:rPr lang="en-GB" sz="900">
                <a:solidFill>
                  <a:srgbClr val="999999"/>
                </a:solidFill>
                <a:latin typeface="Helvetica Neue"/>
                <a:ea typeface="Helvetica Neue"/>
                <a:cs typeface="Helvetica Neue"/>
                <a:sym typeface="Helvetica Neue"/>
              </a:rPr>
              <a:t>@poojakhurana</a:t>
            </a:r>
            <a:endParaRPr sz="900">
              <a:latin typeface="Helvetica Neue"/>
              <a:ea typeface="Helvetica Neue"/>
              <a:cs typeface="Helvetica Neue"/>
              <a:sym typeface="Helvetica Neue"/>
            </a:endParaRPr>
          </a:p>
        </p:txBody>
      </p:sp>
      <p:sp>
        <p:nvSpPr>
          <p:cNvPr id="2182" name="Google Shape;2182;p119"/>
          <p:cNvSpPr txBox="1"/>
          <p:nvPr/>
        </p:nvSpPr>
        <p:spPr>
          <a:xfrm>
            <a:off x="2653824" y="556150"/>
            <a:ext cx="1799100" cy="23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800">
                <a:latin typeface="Helvetica Neue"/>
                <a:ea typeface="Helvetica Neue"/>
                <a:cs typeface="Helvetica Neue"/>
                <a:sym typeface="Helvetica Neue"/>
              </a:rPr>
              <a:t>15,040</a:t>
            </a:r>
            <a:r>
              <a:rPr lang="en-GB" sz="800">
                <a:latin typeface="Helvetica Neue"/>
                <a:ea typeface="Helvetica Neue"/>
                <a:cs typeface="Helvetica Neue"/>
                <a:sym typeface="Helvetica Neue"/>
              </a:rPr>
              <a:t> </a:t>
            </a:r>
            <a:r>
              <a:rPr lang="en-GB" sz="800">
                <a:solidFill>
                  <a:srgbClr val="999999"/>
                </a:solidFill>
                <a:latin typeface="Helvetica Neue"/>
                <a:ea typeface="Helvetica Neue"/>
                <a:cs typeface="Helvetica Neue"/>
                <a:sym typeface="Helvetica Neue"/>
              </a:rPr>
              <a:t>followers</a:t>
            </a:r>
            <a:r>
              <a:rPr lang="en-GB" sz="800">
                <a:latin typeface="Helvetica Neue"/>
                <a:ea typeface="Helvetica Neue"/>
                <a:cs typeface="Helvetica Neue"/>
                <a:sym typeface="Helvetica Neue"/>
              </a:rPr>
              <a:t>  </a:t>
            </a:r>
            <a:r>
              <a:rPr b="1" lang="en-GB" sz="800">
                <a:latin typeface="Helvetica Neue"/>
                <a:ea typeface="Helvetica Neue"/>
                <a:cs typeface="Helvetica Neue"/>
                <a:sym typeface="Helvetica Neue"/>
              </a:rPr>
              <a:t>2,039</a:t>
            </a:r>
            <a:r>
              <a:rPr lang="en-GB" sz="800">
                <a:latin typeface="Helvetica Neue"/>
                <a:ea typeface="Helvetica Neue"/>
                <a:cs typeface="Helvetica Neue"/>
                <a:sym typeface="Helvetica Neue"/>
              </a:rPr>
              <a:t> </a:t>
            </a:r>
            <a:r>
              <a:rPr lang="en-GB" sz="800">
                <a:solidFill>
                  <a:srgbClr val="999999"/>
                </a:solidFill>
                <a:latin typeface="Helvetica Neue"/>
                <a:ea typeface="Helvetica Neue"/>
                <a:cs typeface="Helvetica Neue"/>
                <a:sym typeface="Helvetica Neue"/>
              </a:rPr>
              <a:t>following</a:t>
            </a:r>
            <a:endParaRPr sz="1000">
              <a:solidFill>
                <a:srgbClr val="999999"/>
              </a:solidFill>
              <a:latin typeface="Helvetica Neue"/>
              <a:ea typeface="Helvetica Neue"/>
              <a:cs typeface="Helvetica Neue"/>
              <a:sym typeface="Helvetica Neue"/>
            </a:endParaRPr>
          </a:p>
        </p:txBody>
      </p:sp>
      <p:sp>
        <p:nvSpPr>
          <p:cNvPr id="2183" name="Google Shape;2183;p119"/>
          <p:cNvSpPr txBox="1"/>
          <p:nvPr/>
        </p:nvSpPr>
        <p:spPr>
          <a:xfrm>
            <a:off x="830950" y="1017225"/>
            <a:ext cx="3682500" cy="10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Helvetica Neue Light"/>
                <a:ea typeface="Helvetica Neue Light"/>
                <a:cs typeface="Helvetica Neue Light"/>
                <a:sym typeface="Helvetica Neue Light"/>
              </a:rPr>
              <a:t>Data from the CDC shows that only 7% of recorded covid deaths actually died without other comorbidities. Real covid fatality rates are much smaller than we think.</a:t>
            </a:r>
            <a:endParaRPr sz="1000">
              <a:latin typeface="Helvetica Neue Light"/>
              <a:ea typeface="Helvetica Neue Light"/>
              <a:cs typeface="Helvetica Neue Light"/>
              <a:sym typeface="Helvetica Neue Light"/>
            </a:endParaRPr>
          </a:p>
          <a:p>
            <a:pPr indent="0" lvl="0" marL="0" rtl="0" algn="l">
              <a:spcBef>
                <a:spcPts val="0"/>
              </a:spcBef>
              <a:spcAft>
                <a:spcPts val="0"/>
              </a:spcAft>
              <a:buNone/>
            </a:pPr>
            <a:r>
              <a:rPr lang="en-GB" sz="1000">
                <a:solidFill>
                  <a:srgbClr val="3AD0F1"/>
                </a:solidFill>
                <a:latin typeface="Helvetica Neue"/>
                <a:ea typeface="Helvetica Neue"/>
                <a:cs typeface="Helvetica Neue"/>
                <a:sym typeface="Helvetica Neue"/>
              </a:rPr>
              <a:t>covid.cdc.gov/covid-data-tr…</a:t>
            </a:r>
            <a:br>
              <a:rPr lang="en-GB" sz="1000">
                <a:latin typeface="Helvetica Neue Light"/>
                <a:ea typeface="Helvetica Neue Light"/>
                <a:cs typeface="Helvetica Neue Light"/>
                <a:sym typeface="Helvetica Neue Light"/>
              </a:rPr>
            </a:br>
            <a:r>
              <a:rPr lang="en-GB" sz="1000">
                <a:solidFill>
                  <a:srgbClr val="3AD0F1"/>
                </a:solidFill>
                <a:latin typeface="Helvetica Neue"/>
                <a:ea typeface="Helvetica Neue"/>
                <a:cs typeface="Helvetica Neue"/>
                <a:sym typeface="Helvetica Neue"/>
              </a:rPr>
              <a:t>#covid #coronavirus</a:t>
            </a:r>
            <a:endParaRPr sz="1000">
              <a:latin typeface="Helvetica Neue Light"/>
              <a:ea typeface="Helvetica Neue Light"/>
              <a:cs typeface="Helvetica Neue Light"/>
              <a:sym typeface="Helvetica Neue Light"/>
            </a:endParaRPr>
          </a:p>
        </p:txBody>
      </p:sp>
      <p:sp>
        <p:nvSpPr>
          <p:cNvPr id="2184" name="Google Shape;2184;p119"/>
          <p:cNvSpPr txBox="1"/>
          <p:nvPr/>
        </p:nvSpPr>
        <p:spPr>
          <a:xfrm>
            <a:off x="815300" y="1828800"/>
            <a:ext cx="2081700" cy="2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rgbClr val="999999"/>
                </a:solidFill>
                <a:latin typeface="Helvetica Neue"/>
                <a:ea typeface="Helvetica Neue"/>
                <a:cs typeface="Helvetica Neue"/>
                <a:sym typeface="Helvetica Neue"/>
              </a:rPr>
              <a:t>3</a:t>
            </a:r>
            <a:r>
              <a:rPr lang="en-GB" sz="900">
                <a:solidFill>
                  <a:srgbClr val="999999"/>
                </a:solidFill>
                <a:latin typeface="Helvetica Neue"/>
                <a:ea typeface="Helvetica Neue"/>
                <a:cs typeface="Helvetica Neue"/>
                <a:sym typeface="Helvetica Neue"/>
              </a:rPr>
              <a:t>:29 PM - 23 Sep 2020</a:t>
            </a:r>
            <a:endParaRPr sz="900">
              <a:solidFill>
                <a:srgbClr val="999999"/>
              </a:solidFill>
              <a:latin typeface="Helvetica Neue"/>
              <a:ea typeface="Helvetica Neue"/>
              <a:cs typeface="Helvetica Neue"/>
              <a:sym typeface="Helvetica Neue"/>
            </a:endParaRPr>
          </a:p>
        </p:txBody>
      </p:sp>
      <p:sp>
        <p:nvSpPr>
          <p:cNvPr id="2185" name="Google Shape;2185;p119"/>
          <p:cNvSpPr txBox="1"/>
          <p:nvPr/>
        </p:nvSpPr>
        <p:spPr>
          <a:xfrm>
            <a:off x="2365600" y="1829475"/>
            <a:ext cx="2227800" cy="2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900">
                <a:latin typeface="Helvetica Neue"/>
                <a:ea typeface="Helvetica Neue"/>
                <a:cs typeface="Helvetica Neue"/>
                <a:sym typeface="Helvetica Neue"/>
              </a:rPr>
              <a:t>100</a:t>
            </a:r>
            <a:r>
              <a:rPr lang="en-GB" sz="900">
                <a:latin typeface="Helvetica Neue"/>
                <a:ea typeface="Helvetica Neue"/>
                <a:cs typeface="Helvetica Neue"/>
                <a:sym typeface="Helvetica Neue"/>
              </a:rPr>
              <a:t> </a:t>
            </a:r>
            <a:r>
              <a:rPr lang="en-GB" sz="900">
                <a:solidFill>
                  <a:srgbClr val="999999"/>
                </a:solidFill>
                <a:latin typeface="Helvetica Neue"/>
                <a:ea typeface="Helvetica Neue"/>
                <a:cs typeface="Helvetica Neue"/>
                <a:sym typeface="Helvetica Neue"/>
              </a:rPr>
              <a:t>Retweets</a:t>
            </a:r>
            <a:r>
              <a:rPr lang="en-GB" sz="900">
                <a:latin typeface="Helvetica Neue"/>
                <a:ea typeface="Helvetica Neue"/>
                <a:cs typeface="Helvetica Neue"/>
                <a:sym typeface="Helvetica Neue"/>
              </a:rPr>
              <a:t> </a:t>
            </a:r>
            <a:r>
              <a:rPr b="1" lang="en-GB" sz="900">
                <a:latin typeface="Helvetica Neue"/>
                <a:ea typeface="Helvetica Neue"/>
                <a:cs typeface="Helvetica Neue"/>
                <a:sym typeface="Helvetica Neue"/>
              </a:rPr>
              <a:t>964</a:t>
            </a:r>
            <a:r>
              <a:rPr lang="en-GB" sz="900">
                <a:latin typeface="Helvetica Neue"/>
                <a:ea typeface="Helvetica Neue"/>
                <a:cs typeface="Helvetica Neue"/>
                <a:sym typeface="Helvetica Neue"/>
              </a:rPr>
              <a:t> </a:t>
            </a:r>
            <a:r>
              <a:rPr lang="en-GB" sz="900">
                <a:solidFill>
                  <a:srgbClr val="999999"/>
                </a:solidFill>
                <a:latin typeface="Helvetica Neue"/>
                <a:ea typeface="Helvetica Neue"/>
                <a:cs typeface="Helvetica Neue"/>
                <a:sym typeface="Helvetica Neue"/>
              </a:rPr>
              <a:t>Likes </a:t>
            </a:r>
            <a:r>
              <a:rPr b="1" lang="en-GB" sz="900">
                <a:latin typeface="Helvetica Neue"/>
                <a:ea typeface="Helvetica Neue"/>
                <a:cs typeface="Helvetica Neue"/>
                <a:sym typeface="Helvetica Neue"/>
              </a:rPr>
              <a:t>223</a:t>
            </a:r>
            <a:r>
              <a:rPr b="1" lang="en-GB" sz="900">
                <a:latin typeface="Helvetica Neue"/>
                <a:ea typeface="Helvetica Neue"/>
                <a:cs typeface="Helvetica Neue"/>
                <a:sym typeface="Helvetica Neue"/>
              </a:rPr>
              <a:t> </a:t>
            </a:r>
            <a:r>
              <a:rPr lang="en-GB" sz="900">
                <a:solidFill>
                  <a:srgbClr val="999999"/>
                </a:solidFill>
                <a:latin typeface="Helvetica Neue"/>
                <a:ea typeface="Helvetica Neue"/>
                <a:cs typeface="Helvetica Neue"/>
                <a:sym typeface="Helvetica Neue"/>
              </a:rPr>
              <a:t>Comments</a:t>
            </a:r>
            <a:endParaRPr sz="900">
              <a:solidFill>
                <a:srgbClr val="999999"/>
              </a:solidFill>
              <a:latin typeface="Helvetica Neue"/>
              <a:ea typeface="Helvetica Neue"/>
              <a:cs typeface="Helvetica Neue"/>
              <a:sym typeface="Helvetica Neue"/>
            </a:endParaRPr>
          </a:p>
        </p:txBody>
      </p:sp>
      <p:pic>
        <p:nvPicPr>
          <p:cNvPr id="2186" name="Google Shape;2186;p119"/>
          <p:cNvPicPr preferRelativeResize="0"/>
          <p:nvPr/>
        </p:nvPicPr>
        <p:blipFill>
          <a:blip r:embed="rId4">
            <a:alphaModFix/>
          </a:blip>
          <a:stretch>
            <a:fillRect/>
          </a:stretch>
        </p:blipFill>
        <p:spPr>
          <a:xfrm>
            <a:off x="213556" y="74231"/>
            <a:ext cx="366772" cy="366772"/>
          </a:xfrm>
          <a:prstGeom prst="rect">
            <a:avLst/>
          </a:prstGeom>
          <a:noFill/>
          <a:ln>
            <a:noFill/>
          </a:ln>
        </p:spPr>
      </p:pic>
      <p:sp>
        <p:nvSpPr>
          <p:cNvPr id="2187" name="Google Shape;2187;p119"/>
          <p:cNvSpPr/>
          <p:nvPr/>
        </p:nvSpPr>
        <p:spPr>
          <a:xfrm>
            <a:off x="5523100" y="44100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88" name="Google Shape;2188;p119"/>
          <p:cNvPicPr preferRelativeResize="0"/>
          <p:nvPr/>
        </p:nvPicPr>
        <p:blipFill>
          <a:blip r:embed="rId3">
            <a:alphaModFix/>
          </a:blip>
          <a:stretch>
            <a:fillRect/>
          </a:stretch>
        </p:blipFill>
        <p:spPr>
          <a:xfrm>
            <a:off x="5707750" y="678100"/>
            <a:ext cx="275400" cy="266475"/>
          </a:xfrm>
          <a:prstGeom prst="rect">
            <a:avLst/>
          </a:prstGeom>
          <a:noFill/>
          <a:ln>
            <a:noFill/>
          </a:ln>
        </p:spPr>
      </p:pic>
      <p:sp>
        <p:nvSpPr>
          <p:cNvPr id="2189" name="Google Shape;2189;p119"/>
          <p:cNvSpPr txBox="1"/>
          <p:nvPr/>
        </p:nvSpPr>
        <p:spPr>
          <a:xfrm>
            <a:off x="5641829" y="1159683"/>
            <a:ext cx="20268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999999"/>
                </a:solidFill>
                <a:latin typeface="Helvetica Neue"/>
                <a:ea typeface="Helvetica Neue"/>
                <a:cs typeface="Helvetica Neue"/>
                <a:sym typeface="Helvetica Neue"/>
              </a:rPr>
              <a:t>Host of “Medical Science Explained.” Mother of two. Football lover.</a:t>
            </a:r>
            <a:endParaRPr sz="800">
              <a:solidFill>
                <a:srgbClr val="999999"/>
              </a:solidFill>
              <a:latin typeface="Helvetica Neue"/>
              <a:ea typeface="Helvetica Neue"/>
              <a:cs typeface="Helvetica Neue"/>
              <a:sym typeface="Helvetica Neue"/>
            </a:endParaRPr>
          </a:p>
        </p:txBody>
      </p:sp>
      <p:sp>
        <p:nvSpPr>
          <p:cNvPr id="2190" name="Google Shape;2190;p119"/>
          <p:cNvSpPr txBox="1"/>
          <p:nvPr/>
        </p:nvSpPr>
        <p:spPr>
          <a:xfrm>
            <a:off x="5998797" y="630424"/>
            <a:ext cx="1382100" cy="35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900">
                <a:latin typeface="Helvetica Neue"/>
                <a:ea typeface="Helvetica Neue"/>
                <a:cs typeface="Helvetica Neue"/>
                <a:sym typeface="Helvetica Neue"/>
              </a:rPr>
              <a:t>Sarah Mwangi</a:t>
            </a:r>
            <a:endParaRPr sz="900">
              <a:latin typeface="Helvetica Neue"/>
              <a:ea typeface="Helvetica Neue"/>
              <a:cs typeface="Helvetica Neue"/>
              <a:sym typeface="Helvetica Neue"/>
            </a:endParaRPr>
          </a:p>
          <a:p>
            <a:pPr indent="0" lvl="0" marL="0" rtl="0" algn="l">
              <a:spcBef>
                <a:spcPts val="0"/>
              </a:spcBef>
              <a:spcAft>
                <a:spcPts val="0"/>
              </a:spcAft>
              <a:buNone/>
            </a:pPr>
            <a:r>
              <a:rPr lang="en-GB" sz="900">
                <a:solidFill>
                  <a:srgbClr val="999999"/>
                </a:solidFill>
                <a:latin typeface="Helvetica Neue"/>
                <a:ea typeface="Helvetica Neue"/>
                <a:cs typeface="Helvetica Neue"/>
                <a:sym typeface="Helvetica Neue"/>
              </a:rPr>
              <a:t>@poojakhurana</a:t>
            </a:r>
            <a:endParaRPr sz="900">
              <a:latin typeface="Helvetica Neue"/>
              <a:ea typeface="Helvetica Neue"/>
              <a:cs typeface="Helvetica Neue"/>
              <a:sym typeface="Helvetica Neue"/>
            </a:endParaRPr>
          </a:p>
        </p:txBody>
      </p:sp>
      <p:sp>
        <p:nvSpPr>
          <p:cNvPr id="2191" name="Google Shape;2191;p119"/>
          <p:cNvSpPr txBox="1"/>
          <p:nvPr/>
        </p:nvSpPr>
        <p:spPr>
          <a:xfrm>
            <a:off x="6006624" y="937150"/>
            <a:ext cx="1799100" cy="23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800">
                <a:latin typeface="Helvetica Neue"/>
                <a:ea typeface="Helvetica Neue"/>
                <a:cs typeface="Helvetica Neue"/>
                <a:sym typeface="Helvetica Neue"/>
              </a:rPr>
              <a:t>15,040</a:t>
            </a:r>
            <a:r>
              <a:rPr lang="en-GB" sz="800">
                <a:latin typeface="Helvetica Neue"/>
                <a:ea typeface="Helvetica Neue"/>
                <a:cs typeface="Helvetica Neue"/>
                <a:sym typeface="Helvetica Neue"/>
              </a:rPr>
              <a:t> </a:t>
            </a:r>
            <a:r>
              <a:rPr lang="en-GB" sz="800">
                <a:solidFill>
                  <a:srgbClr val="999999"/>
                </a:solidFill>
                <a:latin typeface="Helvetica Neue"/>
                <a:ea typeface="Helvetica Neue"/>
                <a:cs typeface="Helvetica Neue"/>
                <a:sym typeface="Helvetica Neue"/>
              </a:rPr>
              <a:t>followers</a:t>
            </a:r>
            <a:r>
              <a:rPr lang="en-GB" sz="800">
                <a:latin typeface="Helvetica Neue"/>
                <a:ea typeface="Helvetica Neue"/>
                <a:cs typeface="Helvetica Neue"/>
                <a:sym typeface="Helvetica Neue"/>
              </a:rPr>
              <a:t>  </a:t>
            </a:r>
            <a:r>
              <a:rPr b="1" lang="en-GB" sz="800">
                <a:latin typeface="Helvetica Neue"/>
                <a:ea typeface="Helvetica Neue"/>
                <a:cs typeface="Helvetica Neue"/>
                <a:sym typeface="Helvetica Neue"/>
              </a:rPr>
              <a:t>2,039</a:t>
            </a:r>
            <a:r>
              <a:rPr lang="en-GB" sz="800">
                <a:latin typeface="Helvetica Neue"/>
                <a:ea typeface="Helvetica Neue"/>
                <a:cs typeface="Helvetica Neue"/>
                <a:sym typeface="Helvetica Neue"/>
              </a:rPr>
              <a:t> </a:t>
            </a:r>
            <a:r>
              <a:rPr lang="en-GB" sz="800">
                <a:solidFill>
                  <a:srgbClr val="999999"/>
                </a:solidFill>
                <a:latin typeface="Helvetica Neue"/>
                <a:ea typeface="Helvetica Neue"/>
                <a:cs typeface="Helvetica Neue"/>
                <a:sym typeface="Helvetica Neue"/>
              </a:rPr>
              <a:t>following</a:t>
            </a:r>
            <a:endParaRPr sz="1000">
              <a:solidFill>
                <a:srgbClr val="999999"/>
              </a:solidFill>
              <a:latin typeface="Helvetica Neue"/>
              <a:ea typeface="Helvetica Neue"/>
              <a:cs typeface="Helvetica Neue"/>
              <a:sym typeface="Helvetica Neue"/>
            </a:endParaRPr>
          </a:p>
        </p:txBody>
      </p:sp>
      <p:sp>
        <p:nvSpPr>
          <p:cNvPr id="2192" name="Google Shape;2192;p119"/>
          <p:cNvSpPr txBox="1"/>
          <p:nvPr/>
        </p:nvSpPr>
        <p:spPr>
          <a:xfrm>
            <a:off x="5635950" y="1612225"/>
            <a:ext cx="2081700" cy="17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latin typeface="Helvetica Neue Light"/>
                <a:ea typeface="Helvetica Neue Light"/>
                <a:cs typeface="Helvetica Neue Light"/>
                <a:sym typeface="Helvetica Neue Light"/>
              </a:rPr>
              <a:t>Real covid fatality rates are much smaller than we think. Do your own research, all the data is out there for you to make an informed decision.</a:t>
            </a:r>
            <a:endParaRPr sz="1100">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100">
              <a:latin typeface="Helvetica Neue Light"/>
              <a:ea typeface="Helvetica Neue Light"/>
              <a:cs typeface="Helvetica Neue Light"/>
              <a:sym typeface="Helvetica Neue Light"/>
            </a:endParaRPr>
          </a:p>
          <a:p>
            <a:pPr indent="0" lvl="0" marL="0" rtl="0" algn="l">
              <a:spcBef>
                <a:spcPts val="0"/>
              </a:spcBef>
              <a:spcAft>
                <a:spcPts val="0"/>
              </a:spcAft>
              <a:buNone/>
            </a:pPr>
            <a:br>
              <a:rPr lang="en-GB" sz="1100">
                <a:latin typeface="Helvetica Neue Light"/>
                <a:ea typeface="Helvetica Neue Light"/>
                <a:cs typeface="Helvetica Neue Light"/>
                <a:sym typeface="Helvetica Neue Light"/>
              </a:rPr>
            </a:br>
            <a:r>
              <a:rPr lang="en-GB" sz="1100">
                <a:solidFill>
                  <a:srgbClr val="3AD0F1"/>
                </a:solidFill>
                <a:latin typeface="Helvetica Neue"/>
                <a:ea typeface="Helvetica Neue"/>
                <a:cs typeface="Helvetica Neue"/>
                <a:sym typeface="Helvetica Neue"/>
              </a:rPr>
              <a:t>#covid #coronavirus</a:t>
            </a:r>
            <a:endParaRPr sz="1100">
              <a:solidFill>
                <a:srgbClr val="3AD0F1"/>
              </a:solidFill>
              <a:latin typeface="Helvetica Neue"/>
              <a:ea typeface="Helvetica Neue"/>
              <a:cs typeface="Helvetica Neue"/>
              <a:sym typeface="Helvetica Neue"/>
            </a:endParaRPr>
          </a:p>
          <a:p>
            <a:pPr indent="0" lvl="0" marL="0" rtl="0" algn="l">
              <a:spcBef>
                <a:spcPts val="0"/>
              </a:spcBef>
              <a:spcAft>
                <a:spcPts val="0"/>
              </a:spcAft>
              <a:buNone/>
            </a:pPr>
            <a:r>
              <a:t/>
            </a:r>
            <a:endParaRPr sz="1100">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100">
              <a:latin typeface="Helvetica Neue Light"/>
              <a:ea typeface="Helvetica Neue Light"/>
              <a:cs typeface="Helvetica Neue Light"/>
              <a:sym typeface="Helvetica Neue Light"/>
            </a:endParaRPr>
          </a:p>
        </p:txBody>
      </p:sp>
      <p:sp>
        <p:nvSpPr>
          <p:cNvPr id="2193" name="Google Shape;2193;p119"/>
          <p:cNvSpPr txBox="1"/>
          <p:nvPr/>
        </p:nvSpPr>
        <p:spPr>
          <a:xfrm>
            <a:off x="5615900" y="3429000"/>
            <a:ext cx="2081700" cy="2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rgbClr val="999999"/>
                </a:solidFill>
                <a:latin typeface="Helvetica Neue"/>
                <a:ea typeface="Helvetica Neue"/>
                <a:cs typeface="Helvetica Neue"/>
                <a:sym typeface="Helvetica Neue"/>
              </a:rPr>
              <a:t>1:17 PM - 18 Oct 2020</a:t>
            </a:r>
            <a:endParaRPr sz="900">
              <a:solidFill>
                <a:srgbClr val="999999"/>
              </a:solidFill>
              <a:latin typeface="Helvetica Neue"/>
              <a:ea typeface="Helvetica Neue"/>
              <a:cs typeface="Helvetica Neue"/>
              <a:sym typeface="Helvetica Neue"/>
            </a:endParaRPr>
          </a:p>
        </p:txBody>
      </p:sp>
      <p:sp>
        <p:nvSpPr>
          <p:cNvPr id="2194" name="Google Shape;2194;p119"/>
          <p:cNvSpPr txBox="1"/>
          <p:nvPr/>
        </p:nvSpPr>
        <p:spPr>
          <a:xfrm>
            <a:off x="5615899" y="3658275"/>
            <a:ext cx="2101800" cy="2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900">
                <a:latin typeface="Helvetica Neue"/>
                <a:ea typeface="Helvetica Neue"/>
                <a:cs typeface="Helvetica Neue"/>
                <a:sym typeface="Helvetica Neue"/>
              </a:rPr>
              <a:t>30</a:t>
            </a:r>
            <a:r>
              <a:rPr lang="en-GB" sz="900">
                <a:latin typeface="Helvetica Neue"/>
                <a:ea typeface="Helvetica Neue"/>
                <a:cs typeface="Helvetica Neue"/>
                <a:sym typeface="Helvetica Neue"/>
              </a:rPr>
              <a:t> </a:t>
            </a:r>
            <a:r>
              <a:rPr lang="en-GB" sz="900">
                <a:solidFill>
                  <a:srgbClr val="999999"/>
                </a:solidFill>
                <a:latin typeface="Helvetica Neue"/>
                <a:ea typeface="Helvetica Neue"/>
                <a:cs typeface="Helvetica Neue"/>
                <a:sym typeface="Helvetica Neue"/>
              </a:rPr>
              <a:t>Retweets</a:t>
            </a:r>
            <a:r>
              <a:rPr lang="en-GB" sz="900">
                <a:latin typeface="Helvetica Neue"/>
                <a:ea typeface="Helvetica Neue"/>
                <a:cs typeface="Helvetica Neue"/>
                <a:sym typeface="Helvetica Neue"/>
              </a:rPr>
              <a:t> </a:t>
            </a:r>
            <a:r>
              <a:rPr b="1" lang="en-GB" sz="900">
                <a:latin typeface="Helvetica Neue"/>
                <a:ea typeface="Helvetica Neue"/>
                <a:cs typeface="Helvetica Neue"/>
                <a:sym typeface="Helvetica Neue"/>
              </a:rPr>
              <a:t>250</a:t>
            </a:r>
            <a:r>
              <a:rPr lang="en-GB" sz="900">
                <a:latin typeface="Helvetica Neue"/>
                <a:ea typeface="Helvetica Neue"/>
                <a:cs typeface="Helvetica Neue"/>
                <a:sym typeface="Helvetica Neue"/>
              </a:rPr>
              <a:t> </a:t>
            </a:r>
            <a:r>
              <a:rPr lang="en-GB" sz="900">
                <a:solidFill>
                  <a:srgbClr val="999999"/>
                </a:solidFill>
                <a:latin typeface="Helvetica Neue"/>
                <a:ea typeface="Helvetica Neue"/>
                <a:cs typeface="Helvetica Neue"/>
                <a:sym typeface="Helvetica Neue"/>
              </a:rPr>
              <a:t>Likes </a:t>
            </a:r>
            <a:r>
              <a:rPr b="1" lang="en-GB" sz="900">
                <a:latin typeface="Helvetica Neue"/>
                <a:ea typeface="Helvetica Neue"/>
                <a:cs typeface="Helvetica Neue"/>
                <a:sym typeface="Helvetica Neue"/>
              </a:rPr>
              <a:t>24 </a:t>
            </a:r>
            <a:r>
              <a:rPr lang="en-GB" sz="900">
                <a:solidFill>
                  <a:srgbClr val="999999"/>
                </a:solidFill>
                <a:latin typeface="Helvetica Neue"/>
                <a:ea typeface="Helvetica Neue"/>
                <a:cs typeface="Helvetica Neue"/>
                <a:sym typeface="Helvetica Neue"/>
              </a:rPr>
              <a:t>Comments</a:t>
            </a:r>
            <a:endParaRPr sz="900">
              <a:solidFill>
                <a:srgbClr val="999999"/>
              </a:solidFill>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name="First Draf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